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Open Sans Extra Bold" charset="1" panose="020B0906030804020204"/>
      <p:regular r:id="rId18"/>
    </p:embeddedFont>
    <p:embeddedFont>
      <p:font typeface="Open Sans Extra Bold Italics" charset="1" panose="020B09060308040202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41" Target="slides/slide22.xml" Type="http://schemas.openxmlformats.org/officeDocument/2006/relationships/slide"/><Relationship Id="rId42" Target="slides/slide23.xml" Type="http://schemas.openxmlformats.org/officeDocument/2006/relationships/slide"/><Relationship Id="rId43" Target="slides/slide24.xml" Type="http://schemas.openxmlformats.org/officeDocument/2006/relationships/slide"/><Relationship Id="rId44" Target="slides/slide25.xml" Type="http://schemas.openxmlformats.org/officeDocument/2006/relationships/slide"/><Relationship Id="rId45" Target="slides/slide26.xml" Type="http://schemas.openxmlformats.org/officeDocument/2006/relationships/slide"/><Relationship Id="rId46" Target="slides/slide27.xml" Type="http://schemas.openxmlformats.org/officeDocument/2006/relationships/slide"/><Relationship Id="rId47" Target="slides/slide28.xml" Type="http://schemas.openxmlformats.org/officeDocument/2006/relationships/slide"/><Relationship Id="rId48" Target="slides/slide2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617E89"/>
        </a:solidFill>
      </p:bgPr>
    </p:bg>
    <p:spTree>
      <p:nvGrpSpPr>
        <p:cNvPr id="1" name=""/>
        <p:cNvGrpSpPr/>
        <p:nvPr/>
      </p:nvGrpSpPr>
      <p:grpSpPr>
        <a:xfrm>
          <a:off x="0" y="0"/>
          <a:ext cx="0" cy="0"/>
          <a:chOff x="0" y="0"/>
          <a:chExt cx="0" cy="0"/>
        </a:xfrm>
      </p:grpSpPr>
      <p:grpSp>
        <p:nvGrpSpPr>
          <p:cNvPr name="Group 2" id="2"/>
          <p:cNvGrpSpPr/>
          <p:nvPr/>
        </p:nvGrpSpPr>
        <p:grpSpPr>
          <a:xfrm rot="5400000">
            <a:off x="11440862" y="3695303"/>
            <a:ext cx="8740481" cy="2896395"/>
            <a:chOff x="0" y="0"/>
            <a:chExt cx="11653975" cy="3861860"/>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1653975" cy="990588"/>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990588"/>
              <a:ext cx="11653975" cy="990588"/>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880684"/>
              <a:ext cx="11653975" cy="990588"/>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871272"/>
              <a:ext cx="11653975" cy="990588"/>
            </a:xfrm>
            <a:prstGeom prst="rect">
              <a:avLst/>
            </a:prstGeom>
          </p:spPr>
        </p:pic>
      </p:grpSp>
      <p:sp>
        <p:nvSpPr>
          <p:cNvPr name="TextBox 7" id="7"/>
          <p:cNvSpPr txBox="true"/>
          <p:nvPr/>
        </p:nvSpPr>
        <p:spPr>
          <a:xfrm rot="0">
            <a:off x="-5829300" y="752475"/>
            <a:ext cx="18950774" cy="2513048"/>
          </a:xfrm>
          <a:prstGeom prst="rect">
            <a:avLst/>
          </a:prstGeom>
        </p:spPr>
        <p:txBody>
          <a:bodyPr anchor="t" rtlCol="false" tIns="0" lIns="0" bIns="0" rIns="0">
            <a:spAutoFit/>
          </a:bodyPr>
          <a:lstStyle/>
          <a:p>
            <a:pPr algn="ctr">
              <a:lnSpc>
                <a:spcPts val="20557"/>
              </a:lnSpc>
            </a:pPr>
            <a:r>
              <a:rPr lang="en-US" sz="14683">
                <a:solidFill>
                  <a:srgbClr val="A6A6A6"/>
                </a:solidFill>
                <a:latin typeface="Open Sans Extra Bold"/>
              </a:rPr>
              <a:t>DBMS</a:t>
            </a:r>
          </a:p>
        </p:txBody>
      </p:sp>
      <p:sp>
        <p:nvSpPr>
          <p:cNvPr name="TextBox 8" id="8"/>
          <p:cNvSpPr txBox="true"/>
          <p:nvPr/>
        </p:nvSpPr>
        <p:spPr>
          <a:xfrm rot="0">
            <a:off x="-3571875" y="7467083"/>
            <a:ext cx="13965335" cy="2472746"/>
          </a:xfrm>
          <a:prstGeom prst="rect">
            <a:avLst/>
          </a:prstGeom>
        </p:spPr>
        <p:txBody>
          <a:bodyPr anchor="t" rtlCol="false" tIns="0" lIns="0" bIns="0" rIns="0">
            <a:spAutoFit/>
          </a:bodyPr>
          <a:lstStyle/>
          <a:p>
            <a:pPr algn="ctr">
              <a:lnSpc>
                <a:spcPts val="4922"/>
              </a:lnSpc>
            </a:pPr>
            <a:r>
              <a:rPr lang="en-US" sz="3516">
                <a:solidFill>
                  <a:srgbClr val="000000"/>
                </a:solidFill>
                <a:latin typeface="Open Sans Light Bold"/>
              </a:rPr>
              <a:t>Amit Kumar  20BCS028</a:t>
            </a:r>
          </a:p>
          <a:p>
            <a:pPr algn="ctr">
              <a:lnSpc>
                <a:spcPts val="4922"/>
              </a:lnSpc>
            </a:pPr>
            <a:r>
              <a:rPr lang="en-US" sz="3516">
                <a:solidFill>
                  <a:srgbClr val="000000"/>
                </a:solidFill>
                <a:latin typeface="Open Sans Light Bold"/>
              </a:rPr>
              <a:t>                                   Chandravanshi Shubham Arun  20BCS064</a:t>
            </a:r>
          </a:p>
          <a:p>
            <a:pPr algn="ctr">
              <a:lnSpc>
                <a:spcPts val="4922"/>
              </a:lnSpc>
            </a:pPr>
            <a:r>
              <a:rPr lang="en-US" sz="3516">
                <a:solidFill>
                  <a:srgbClr val="000000"/>
                </a:solidFill>
                <a:latin typeface="Open Sans Light Bold"/>
              </a:rPr>
              <a:t> Sumit Yadav  20BCS222</a:t>
            </a:r>
          </a:p>
          <a:p>
            <a:pPr algn="ctr">
              <a:lnSpc>
                <a:spcPts val="4922"/>
              </a:lnSpc>
            </a:pPr>
          </a:p>
        </p:txBody>
      </p:sp>
      <p:grpSp>
        <p:nvGrpSpPr>
          <p:cNvPr name="Group 9" id="9"/>
          <p:cNvGrpSpPr>
            <a:grpSpLocks noChangeAspect="true"/>
          </p:cNvGrpSpPr>
          <p:nvPr/>
        </p:nvGrpSpPr>
        <p:grpSpPr>
          <a:xfrm rot="0">
            <a:off x="10072685" y="1550207"/>
            <a:ext cx="7186615" cy="7186586"/>
            <a:chOff x="0" y="0"/>
            <a:chExt cx="6350000" cy="6349975"/>
          </a:xfrm>
        </p:grpSpPr>
        <p:sp>
          <p:nvSpPr>
            <p:cNvPr name="Freeform 10" id="10"/>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r="0" t="0" b="0"/>
              </a:stretch>
            </a:blipFill>
          </p:spPr>
        </p:sp>
      </p:grpSp>
      <p:sp>
        <p:nvSpPr>
          <p:cNvPr name="TextBox 11" id="11"/>
          <p:cNvSpPr txBox="true"/>
          <p:nvPr/>
        </p:nvSpPr>
        <p:spPr>
          <a:xfrm rot="0">
            <a:off x="966288" y="3170273"/>
            <a:ext cx="2679799" cy="883920"/>
          </a:xfrm>
          <a:prstGeom prst="rect">
            <a:avLst/>
          </a:prstGeom>
        </p:spPr>
        <p:txBody>
          <a:bodyPr anchor="t" rtlCol="false" tIns="0" lIns="0" bIns="0" rIns="0">
            <a:spAutoFit/>
          </a:bodyPr>
          <a:lstStyle/>
          <a:p>
            <a:pPr algn="ctr">
              <a:lnSpc>
                <a:spcPts val="7279"/>
              </a:lnSpc>
            </a:pPr>
            <a:r>
              <a:rPr lang="en-US" sz="5199">
                <a:solidFill>
                  <a:srgbClr val="000000"/>
                </a:solidFill>
                <a:latin typeface="Open Sans"/>
              </a:rPr>
              <a:t>Group 9 </a:t>
            </a:r>
          </a:p>
        </p:txBody>
      </p:sp>
      <p:sp>
        <p:nvSpPr>
          <p:cNvPr name="TextBox 12" id="12"/>
          <p:cNvSpPr txBox="true"/>
          <p:nvPr/>
        </p:nvSpPr>
        <p:spPr>
          <a:xfrm rot="0">
            <a:off x="1028700" y="4259580"/>
            <a:ext cx="6572151" cy="883920"/>
          </a:xfrm>
          <a:prstGeom prst="rect">
            <a:avLst/>
          </a:prstGeom>
        </p:spPr>
        <p:txBody>
          <a:bodyPr anchor="t" rtlCol="false" tIns="0" lIns="0" bIns="0" rIns="0">
            <a:spAutoFit/>
          </a:bodyPr>
          <a:lstStyle/>
          <a:p>
            <a:pPr algn="ctr">
              <a:lnSpc>
                <a:spcPts val="7279"/>
              </a:lnSpc>
            </a:pPr>
            <a:r>
              <a:rPr lang="en-US" sz="5199">
                <a:solidFill>
                  <a:srgbClr val="000000"/>
                </a:solidFill>
                <a:latin typeface="Open Sans"/>
              </a:rPr>
              <a:t>Quiz Web Application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617E8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93259" y="6123314"/>
            <a:ext cx="4776529" cy="4776529"/>
            <a:chOff x="6705600" y="1371600"/>
            <a:chExt cx="10972800" cy="10972800"/>
          </a:xfrm>
        </p:grpSpPr>
        <p:sp>
          <p:nvSpPr>
            <p:cNvPr name="Freeform 3" id="3"/>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EC6C3"/>
            </a:solidFill>
          </p:spPr>
        </p:sp>
      </p:grpSp>
      <p:grpSp>
        <p:nvGrpSpPr>
          <p:cNvPr name="Group 4" id="4"/>
          <p:cNvGrpSpPr/>
          <p:nvPr/>
        </p:nvGrpSpPr>
        <p:grpSpPr>
          <a:xfrm rot="5400000">
            <a:off x="-2875235" y="-1589177"/>
            <a:ext cx="8740481" cy="2896395"/>
            <a:chOff x="0" y="0"/>
            <a:chExt cx="11653975" cy="3861860"/>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1653975" cy="990588"/>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990588"/>
              <a:ext cx="11653975" cy="990588"/>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880684"/>
              <a:ext cx="11653975" cy="990588"/>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871272"/>
              <a:ext cx="11653975" cy="990588"/>
            </a:xfrm>
            <a:prstGeom prst="rect">
              <a:avLst/>
            </a:prstGeom>
          </p:spPr>
        </p:pic>
      </p:grpSp>
      <p:grpSp>
        <p:nvGrpSpPr>
          <p:cNvPr name="Group 9" id="9"/>
          <p:cNvGrpSpPr>
            <a:grpSpLocks noChangeAspect="true"/>
          </p:cNvGrpSpPr>
          <p:nvPr/>
        </p:nvGrpSpPr>
        <p:grpSpPr>
          <a:xfrm rot="0">
            <a:off x="1495005" y="1422828"/>
            <a:ext cx="1339407" cy="1339407"/>
            <a:chOff x="6705600" y="1371600"/>
            <a:chExt cx="10972800" cy="10972800"/>
          </a:xfrm>
        </p:grpSpPr>
        <p:sp>
          <p:nvSpPr>
            <p:cNvPr name="Freeform 10" id="10"/>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AB2A7"/>
            </a:solidFill>
          </p:spPr>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028700" y="1883819"/>
            <a:ext cx="932610" cy="387033"/>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0">
            <a:off x="3276051" y="2337537"/>
            <a:ext cx="14737821" cy="7571555"/>
          </a:xfrm>
          <a:prstGeom prst="rect">
            <a:avLst/>
          </a:prstGeom>
        </p:spPr>
      </p:pic>
      <p:sp>
        <p:nvSpPr>
          <p:cNvPr name="TextBox 13" id="13"/>
          <p:cNvSpPr txBox="true"/>
          <p:nvPr/>
        </p:nvSpPr>
        <p:spPr>
          <a:xfrm rot="0">
            <a:off x="3276051" y="683668"/>
            <a:ext cx="4224238" cy="1200151"/>
          </a:xfrm>
          <a:prstGeom prst="rect">
            <a:avLst/>
          </a:prstGeom>
        </p:spPr>
        <p:txBody>
          <a:bodyPr anchor="t" rtlCol="false" tIns="0" lIns="0" bIns="0" rIns="0">
            <a:spAutoFit/>
          </a:bodyPr>
          <a:lstStyle/>
          <a:p>
            <a:pPr algn="ctr">
              <a:lnSpc>
                <a:spcPts val="9799"/>
              </a:lnSpc>
            </a:pPr>
            <a:r>
              <a:rPr lang="en-US" sz="6999">
                <a:solidFill>
                  <a:srgbClr val="000000"/>
                </a:solidFill>
                <a:latin typeface="Open Sans Italics"/>
              </a:rPr>
              <a:t>Login Page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617E8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93259" y="6123314"/>
            <a:ext cx="4776529" cy="4776529"/>
            <a:chOff x="6705600" y="1371600"/>
            <a:chExt cx="10972800" cy="10972800"/>
          </a:xfrm>
        </p:grpSpPr>
        <p:sp>
          <p:nvSpPr>
            <p:cNvPr name="Freeform 3" id="3"/>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EC6C3"/>
            </a:solidFill>
          </p:spPr>
        </p:sp>
      </p:grpSp>
      <p:grpSp>
        <p:nvGrpSpPr>
          <p:cNvPr name="Group 4" id="4"/>
          <p:cNvGrpSpPr/>
          <p:nvPr/>
        </p:nvGrpSpPr>
        <p:grpSpPr>
          <a:xfrm rot="5400000">
            <a:off x="-2875235" y="-1589177"/>
            <a:ext cx="8740481" cy="2896395"/>
            <a:chOff x="0" y="0"/>
            <a:chExt cx="11653975" cy="3861860"/>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1653975" cy="990588"/>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990588"/>
              <a:ext cx="11653975" cy="990588"/>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880684"/>
              <a:ext cx="11653975" cy="990588"/>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871272"/>
              <a:ext cx="11653975" cy="990588"/>
            </a:xfrm>
            <a:prstGeom prst="rect">
              <a:avLst/>
            </a:prstGeom>
          </p:spPr>
        </p:pic>
      </p:grpSp>
      <p:grpSp>
        <p:nvGrpSpPr>
          <p:cNvPr name="Group 9" id="9"/>
          <p:cNvGrpSpPr>
            <a:grpSpLocks noChangeAspect="true"/>
          </p:cNvGrpSpPr>
          <p:nvPr/>
        </p:nvGrpSpPr>
        <p:grpSpPr>
          <a:xfrm rot="0">
            <a:off x="1495005" y="1422828"/>
            <a:ext cx="1339407" cy="1339407"/>
            <a:chOff x="6705600" y="1371600"/>
            <a:chExt cx="10972800" cy="10972800"/>
          </a:xfrm>
        </p:grpSpPr>
        <p:sp>
          <p:nvSpPr>
            <p:cNvPr name="Freeform 10" id="10"/>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AB2A7"/>
            </a:solidFill>
          </p:spPr>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028700" y="1883819"/>
            <a:ext cx="932610" cy="387033"/>
          </a:xfrm>
          <a:prstGeom prst="rect">
            <a:avLst/>
          </a:prstGeom>
        </p:spPr>
      </p:pic>
      <p:sp>
        <p:nvSpPr>
          <p:cNvPr name="TextBox 12" id="12"/>
          <p:cNvSpPr txBox="true"/>
          <p:nvPr/>
        </p:nvSpPr>
        <p:spPr>
          <a:xfrm rot="0">
            <a:off x="2834412" y="4044504"/>
            <a:ext cx="13173215" cy="2078811"/>
          </a:xfrm>
          <a:prstGeom prst="rect">
            <a:avLst/>
          </a:prstGeom>
        </p:spPr>
        <p:txBody>
          <a:bodyPr anchor="t" rtlCol="false" tIns="0" lIns="0" bIns="0" rIns="0">
            <a:spAutoFit/>
          </a:bodyPr>
          <a:lstStyle/>
          <a:p>
            <a:pPr algn="ctr">
              <a:lnSpc>
                <a:spcPts val="17037"/>
              </a:lnSpc>
            </a:pPr>
            <a:r>
              <a:rPr lang="en-US" sz="12169">
                <a:solidFill>
                  <a:srgbClr val="000000"/>
                </a:solidFill>
                <a:latin typeface="Open Sans Italics"/>
              </a:rPr>
              <a:t>FOR USER : Teacher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617E8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93259" y="6123314"/>
            <a:ext cx="4776529" cy="4776529"/>
            <a:chOff x="6705600" y="1371600"/>
            <a:chExt cx="10972800" cy="10972800"/>
          </a:xfrm>
        </p:grpSpPr>
        <p:sp>
          <p:nvSpPr>
            <p:cNvPr name="Freeform 3" id="3"/>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EC6C3"/>
            </a:solidFill>
          </p:spPr>
        </p:sp>
      </p:grpSp>
      <p:grpSp>
        <p:nvGrpSpPr>
          <p:cNvPr name="Group 4" id="4"/>
          <p:cNvGrpSpPr/>
          <p:nvPr/>
        </p:nvGrpSpPr>
        <p:grpSpPr>
          <a:xfrm rot="5400000">
            <a:off x="-2875235" y="-1589177"/>
            <a:ext cx="8740481" cy="2896395"/>
            <a:chOff x="0" y="0"/>
            <a:chExt cx="11653975" cy="3861860"/>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1653975" cy="990588"/>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990588"/>
              <a:ext cx="11653975" cy="990588"/>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880684"/>
              <a:ext cx="11653975" cy="990588"/>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871272"/>
              <a:ext cx="11653975" cy="990588"/>
            </a:xfrm>
            <a:prstGeom prst="rect">
              <a:avLst/>
            </a:prstGeom>
          </p:spPr>
        </p:pic>
      </p:grpSp>
      <p:grpSp>
        <p:nvGrpSpPr>
          <p:cNvPr name="Group 9" id="9"/>
          <p:cNvGrpSpPr>
            <a:grpSpLocks noChangeAspect="true"/>
          </p:cNvGrpSpPr>
          <p:nvPr/>
        </p:nvGrpSpPr>
        <p:grpSpPr>
          <a:xfrm rot="0">
            <a:off x="1495005" y="1422828"/>
            <a:ext cx="1339407" cy="1339407"/>
            <a:chOff x="6705600" y="1371600"/>
            <a:chExt cx="10972800" cy="10972800"/>
          </a:xfrm>
        </p:grpSpPr>
        <p:sp>
          <p:nvSpPr>
            <p:cNvPr name="Freeform 10" id="10"/>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AB2A7"/>
            </a:solidFill>
          </p:spPr>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028700" y="1883819"/>
            <a:ext cx="932610" cy="387033"/>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0">
            <a:off x="3363218" y="2762235"/>
            <a:ext cx="14704055" cy="7214177"/>
          </a:xfrm>
          <a:prstGeom prst="rect">
            <a:avLst/>
          </a:prstGeom>
        </p:spPr>
      </p:pic>
      <p:sp>
        <p:nvSpPr>
          <p:cNvPr name="TextBox 13" id="13"/>
          <p:cNvSpPr txBox="true"/>
          <p:nvPr/>
        </p:nvSpPr>
        <p:spPr>
          <a:xfrm rot="0">
            <a:off x="3368219" y="879724"/>
            <a:ext cx="7753231" cy="1197611"/>
          </a:xfrm>
          <a:prstGeom prst="rect">
            <a:avLst/>
          </a:prstGeom>
        </p:spPr>
        <p:txBody>
          <a:bodyPr anchor="t" rtlCol="false" tIns="0" lIns="0" bIns="0" rIns="0">
            <a:spAutoFit/>
          </a:bodyPr>
          <a:lstStyle/>
          <a:p>
            <a:pPr algn="ctr">
              <a:lnSpc>
                <a:spcPts val="9799"/>
              </a:lnSpc>
            </a:pPr>
            <a:r>
              <a:rPr lang="en-US" sz="6999">
                <a:solidFill>
                  <a:srgbClr val="000000"/>
                </a:solidFill>
                <a:latin typeface="Open Sans Italics"/>
              </a:rPr>
              <a:t>Teacher Home Page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617E8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93259" y="6123314"/>
            <a:ext cx="4776529" cy="4776529"/>
            <a:chOff x="6705600" y="1371600"/>
            <a:chExt cx="10972800" cy="10972800"/>
          </a:xfrm>
        </p:grpSpPr>
        <p:sp>
          <p:nvSpPr>
            <p:cNvPr name="Freeform 3" id="3"/>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EC6C3"/>
            </a:solidFill>
          </p:spPr>
        </p:sp>
      </p:grpSp>
      <p:grpSp>
        <p:nvGrpSpPr>
          <p:cNvPr name="Group 4" id="4"/>
          <p:cNvGrpSpPr/>
          <p:nvPr/>
        </p:nvGrpSpPr>
        <p:grpSpPr>
          <a:xfrm rot="5400000">
            <a:off x="-2875235" y="-1589177"/>
            <a:ext cx="8740481" cy="2896395"/>
            <a:chOff x="0" y="0"/>
            <a:chExt cx="11653975" cy="3861860"/>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1653975" cy="990588"/>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990588"/>
              <a:ext cx="11653975" cy="990588"/>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880684"/>
              <a:ext cx="11653975" cy="990588"/>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871272"/>
              <a:ext cx="11653975" cy="990588"/>
            </a:xfrm>
            <a:prstGeom prst="rect">
              <a:avLst/>
            </a:prstGeom>
          </p:spPr>
        </p:pic>
      </p:grpSp>
      <p:grpSp>
        <p:nvGrpSpPr>
          <p:cNvPr name="Group 9" id="9"/>
          <p:cNvGrpSpPr>
            <a:grpSpLocks noChangeAspect="true"/>
          </p:cNvGrpSpPr>
          <p:nvPr/>
        </p:nvGrpSpPr>
        <p:grpSpPr>
          <a:xfrm rot="0">
            <a:off x="1495005" y="1422828"/>
            <a:ext cx="1339407" cy="1339407"/>
            <a:chOff x="6705600" y="1371600"/>
            <a:chExt cx="10972800" cy="10972800"/>
          </a:xfrm>
        </p:grpSpPr>
        <p:sp>
          <p:nvSpPr>
            <p:cNvPr name="Freeform 10" id="10"/>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AB2A7"/>
            </a:solidFill>
          </p:spPr>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028700" y="1883819"/>
            <a:ext cx="932610" cy="387033"/>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0">
            <a:off x="3363218" y="2432907"/>
            <a:ext cx="14733194" cy="7541554"/>
          </a:xfrm>
          <a:prstGeom prst="rect">
            <a:avLst/>
          </a:prstGeom>
        </p:spPr>
      </p:pic>
      <p:sp>
        <p:nvSpPr>
          <p:cNvPr name="TextBox 13" id="13"/>
          <p:cNvSpPr txBox="true"/>
          <p:nvPr/>
        </p:nvSpPr>
        <p:spPr>
          <a:xfrm rot="0">
            <a:off x="3363218" y="895350"/>
            <a:ext cx="6663690" cy="1197611"/>
          </a:xfrm>
          <a:prstGeom prst="rect">
            <a:avLst/>
          </a:prstGeom>
        </p:spPr>
        <p:txBody>
          <a:bodyPr anchor="t" rtlCol="false" tIns="0" lIns="0" bIns="0" rIns="0">
            <a:spAutoFit/>
          </a:bodyPr>
          <a:lstStyle/>
          <a:p>
            <a:pPr algn="ctr">
              <a:lnSpc>
                <a:spcPts val="9799"/>
              </a:lnSpc>
            </a:pPr>
            <a:r>
              <a:rPr lang="en-US" sz="6999">
                <a:solidFill>
                  <a:srgbClr val="000000"/>
                </a:solidFill>
                <a:latin typeface="Open Sans Italics"/>
              </a:rPr>
              <a:t>Create Quiz Page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617E8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93259" y="6123314"/>
            <a:ext cx="4776529" cy="4776529"/>
            <a:chOff x="6705600" y="1371600"/>
            <a:chExt cx="10972800" cy="10972800"/>
          </a:xfrm>
        </p:grpSpPr>
        <p:sp>
          <p:nvSpPr>
            <p:cNvPr name="Freeform 3" id="3"/>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EC6C3"/>
            </a:solidFill>
          </p:spPr>
        </p:sp>
      </p:grpSp>
      <p:grpSp>
        <p:nvGrpSpPr>
          <p:cNvPr name="Group 4" id="4"/>
          <p:cNvGrpSpPr/>
          <p:nvPr/>
        </p:nvGrpSpPr>
        <p:grpSpPr>
          <a:xfrm rot="5400000">
            <a:off x="-2875235" y="-1589177"/>
            <a:ext cx="8740481" cy="2896395"/>
            <a:chOff x="0" y="0"/>
            <a:chExt cx="11653975" cy="3861860"/>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1653975" cy="990588"/>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990588"/>
              <a:ext cx="11653975" cy="990588"/>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880684"/>
              <a:ext cx="11653975" cy="990588"/>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871272"/>
              <a:ext cx="11653975" cy="990588"/>
            </a:xfrm>
            <a:prstGeom prst="rect">
              <a:avLst/>
            </a:prstGeom>
          </p:spPr>
        </p:pic>
      </p:grpSp>
      <p:grpSp>
        <p:nvGrpSpPr>
          <p:cNvPr name="Group 9" id="9"/>
          <p:cNvGrpSpPr>
            <a:grpSpLocks noChangeAspect="true"/>
          </p:cNvGrpSpPr>
          <p:nvPr/>
        </p:nvGrpSpPr>
        <p:grpSpPr>
          <a:xfrm rot="0">
            <a:off x="1495005" y="1422828"/>
            <a:ext cx="1339407" cy="1339407"/>
            <a:chOff x="6705600" y="1371600"/>
            <a:chExt cx="10972800" cy="10972800"/>
          </a:xfrm>
        </p:grpSpPr>
        <p:sp>
          <p:nvSpPr>
            <p:cNvPr name="Freeform 10" id="10"/>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AB2A7"/>
            </a:solidFill>
          </p:spPr>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028700" y="1883819"/>
            <a:ext cx="932610" cy="387033"/>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0">
            <a:off x="3363218" y="2552632"/>
            <a:ext cx="14687839" cy="7527517"/>
          </a:xfrm>
          <a:prstGeom prst="rect">
            <a:avLst/>
          </a:prstGeom>
        </p:spPr>
      </p:pic>
      <p:sp>
        <p:nvSpPr>
          <p:cNvPr name="TextBox 13" id="13"/>
          <p:cNvSpPr txBox="true"/>
          <p:nvPr/>
        </p:nvSpPr>
        <p:spPr>
          <a:xfrm rot="0">
            <a:off x="3454122" y="895350"/>
            <a:ext cx="6481882" cy="1197611"/>
          </a:xfrm>
          <a:prstGeom prst="rect">
            <a:avLst/>
          </a:prstGeom>
        </p:spPr>
        <p:txBody>
          <a:bodyPr anchor="t" rtlCol="false" tIns="0" lIns="0" bIns="0" rIns="0">
            <a:spAutoFit/>
          </a:bodyPr>
          <a:lstStyle/>
          <a:p>
            <a:pPr algn="ctr">
              <a:lnSpc>
                <a:spcPts val="9799"/>
              </a:lnSpc>
            </a:pPr>
            <a:r>
              <a:rPr lang="en-US" sz="6999">
                <a:solidFill>
                  <a:srgbClr val="000000"/>
                </a:solidFill>
                <a:latin typeface="Open Sans Italics"/>
              </a:rPr>
              <a:t>Create Que Page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617E8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93259" y="6123314"/>
            <a:ext cx="4776529" cy="4776529"/>
            <a:chOff x="6705600" y="1371600"/>
            <a:chExt cx="10972800" cy="10972800"/>
          </a:xfrm>
        </p:grpSpPr>
        <p:sp>
          <p:nvSpPr>
            <p:cNvPr name="Freeform 3" id="3"/>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EC6C3"/>
            </a:solidFill>
          </p:spPr>
        </p:sp>
      </p:grpSp>
      <p:grpSp>
        <p:nvGrpSpPr>
          <p:cNvPr name="Group 4" id="4"/>
          <p:cNvGrpSpPr/>
          <p:nvPr/>
        </p:nvGrpSpPr>
        <p:grpSpPr>
          <a:xfrm rot="5400000">
            <a:off x="-2875235" y="-1589177"/>
            <a:ext cx="8740481" cy="2896395"/>
            <a:chOff x="0" y="0"/>
            <a:chExt cx="11653975" cy="3861860"/>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1653975" cy="990588"/>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990588"/>
              <a:ext cx="11653975" cy="990588"/>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880684"/>
              <a:ext cx="11653975" cy="990588"/>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871272"/>
              <a:ext cx="11653975" cy="990588"/>
            </a:xfrm>
            <a:prstGeom prst="rect">
              <a:avLst/>
            </a:prstGeom>
          </p:spPr>
        </p:pic>
      </p:grpSp>
      <p:grpSp>
        <p:nvGrpSpPr>
          <p:cNvPr name="Group 9" id="9"/>
          <p:cNvGrpSpPr>
            <a:grpSpLocks noChangeAspect="true"/>
          </p:cNvGrpSpPr>
          <p:nvPr/>
        </p:nvGrpSpPr>
        <p:grpSpPr>
          <a:xfrm rot="0">
            <a:off x="1495005" y="1422828"/>
            <a:ext cx="1339407" cy="1339407"/>
            <a:chOff x="6705600" y="1371600"/>
            <a:chExt cx="10972800" cy="10972800"/>
          </a:xfrm>
        </p:grpSpPr>
        <p:sp>
          <p:nvSpPr>
            <p:cNvPr name="Freeform 10" id="10"/>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AB2A7"/>
            </a:solidFill>
          </p:spPr>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028700" y="1883819"/>
            <a:ext cx="932610" cy="387033"/>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0">
            <a:off x="3363218" y="2495389"/>
            <a:ext cx="14640280" cy="7567195"/>
          </a:xfrm>
          <a:prstGeom prst="rect">
            <a:avLst/>
          </a:prstGeom>
        </p:spPr>
      </p:pic>
      <p:sp>
        <p:nvSpPr>
          <p:cNvPr name="TextBox 13" id="13"/>
          <p:cNvSpPr txBox="true"/>
          <p:nvPr/>
        </p:nvSpPr>
        <p:spPr>
          <a:xfrm rot="0">
            <a:off x="3106698" y="895350"/>
            <a:ext cx="7176731" cy="1197611"/>
          </a:xfrm>
          <a:prstGeom prst="rect">
            <a:avLst/>
          </a:prstGeom>
        </p:spPr>
        <p:txBody>
          <a:bodyPr anchor="t" rtlCol="false" tIns="0" lIns="0" bIns="0" rIns="0">
            <a:spAutoFit/>
          </a:bodyPr>
          <a:lstStyle/>
          <a:p>
            <a:pPr algn="ctr">
              <a:lnSpc>
                <a:spcPts val="9799"/>
              </a:lnSpc>
            </a:pPr>
            <a:r>
              <a:rPr lang="en-US" sz="6999">
                <a:solidFill>
                  <a:srgbClr val="000000"/>
                </a:solidFill>
                <a:latin typeface="Open Sans Italics"/>
              </a:rPr>
              <a:t>Created Quiz Page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617E8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93259" y="6123314"/>
            <a:ext cx="4776529" cy="4776529"/>
            <a:chOff x="6705600" y="1371600"/>
            <a:chExt cx="10972800" cy="10972800"/>
          </a:xfrm>
        </p:grpSpPr>
        <p:sp>
          <p:nvSpPr>
            <p:cNvPr name="Freeform 3" id="3"/>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EC6C3"/>
            </a:solidFill>
          </p:spPr>
        </p:sp>
      </p:grpSp>
      <p:grpSp>
        <p:nvGrpSpPr>
          <p:cNvPr name="Group 4" id="4"/>
          <p:cNvGrpSpPr/>
          <p:nvPr/>
        </p:nvGrpSpPr>
        <p:grpSpPr>
          <a:xfrm rot="5400000">
            <a:off x="-2875235" y="-1589177"/>
            <a:ext cx="8740481" cy="2896395"/>
            <a:chOff x="0" y="0"/>
            <a:chExt cx="11653975" cy="3861860"/>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1653975" cy="990588"/>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990588"/>
              <a:ext cx="11653975" cy="990588"/>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880684"/>
              <a:ext cx="11653975" cy="990588"/>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871272"/>
              <a:ext cx="11653975" cy="990588"/>
            </a:xfrm>
            <a:prstGeom prst="rect">
              <a:avLst/>
            </a:prstGeom>
          </p:spPr>
        </p:pic>
      </p:grpSp>
      <p:grpSp>
        <p:nvGrpSpPr>
          <p:cNvPr name="Group 9" id="9"/>
          <p:cNvGrpSpPr>
            <a:grpSpLocks noChangeAspect="true"/>
          </p:cNvGrpSpPr>
          <p:nvPr/>
        </p:nvGrpSpPr>
        <p:grpSpPr>
          <a:xfrm rot="0">
            <a:off x="1495005" y="1422828"/>
            <a:ext cx="1339407" cy="1339407"/>
            <a:chOff x="6705600" y="1371600"/>
            <a:chExt cx="10972800" cy="10972800"/>
          </a:xfrm>
        </p:grpSpPr>
        <p:sp>
          <p:nvSpPr>
            <p:cNvPr name="Freeform 10" id="10"/>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AB2A7"/>
            </a:solidFill>
          </p:spPr>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028700" y="1883819"/>
            <a:ext cx="932610" cy="387033"/>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0">
            <a:off x="3363218" y="2536277"/>
            <a:ext cx="14612594" cy="7507220"/>
          </a:xfrm>
          <a:prstGeom prst="rect">
            <a:avLst/>
          </a:prstGeom>
        </p:spPr>
      </p:pic>
      <p:sp>
        <p:nvSpPr>
          <p:cNvPr name="TextBox 13" id="13"/>
          <p:cNvSpPr txBox="true"/>
          <p:nvPr/>
        </p:nvSpPr>
        <p:spPr>
          <a:xfrm rot="0">
            <a:off x="3197602" y="895350"/>
            <a:ext cx="6994922" cy="1197611"/>
          </a:xfrm>
          <a:prstGeom prst="rect">
            <a:avLst/>
          </a:prstGeom>
        </p:spPr>
        <p:txBody>
          <a:bodyPr anchor="t" rtlCol="false" tIns="0" lIns="0" bIns="0" rIns="0">
            <a:spAutoFit/>
          </a:bodyPr>
          <a:lstStyle/>
          <a:p>
            <a:pPr algn="ctr">
              <a:lnSpc>
                <a:spcPts val="9799"/>
              </a:lnSpc>
            </a:pPr>
            <a:r>
              <a:rPr lang="en-US" sz="6999">
                <a:solidFill>
                  <a:srgbClr val="000000"/>
                </a:solidFill>
                <a:latin typeface="Open Sans Italics"/>
              </a:rPr>
              <a:t>Created Que Page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617E8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93259" y="6123314"/>
            <a:ext cx="4776529" cy="4776529"/>
            <a:chOff x="6705600" y="1371600"/>
            <a:chExt cx="10972800" cy="10972800"/>
          </a:xfrm>
        </p:grpSpPr>
        <p:sp>
          <p:nvSpPr>
            <p:cNvPr name="Freeform 3" id="3"/>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EC6C3"/>
            </a:solidFill>
          </p:spPr>
        </p:sp>
      </p:grpSp>
      <p:grpSp>
        <p:nvGrpSpPr>
          <p:cNvPr name="Group 4" id="4"/>
          <p:cNvGrpSpPr/>
          <p:nvPr/>
        </p:nvGrpSpPr>
        <p:grpSpPr>
          <a:xfrm rot="5400000">
            <a:off x="-2875235" y="-1589177"/>
            <a:ext cx="8740481" cy="2896395"/>
            <a:chOff x="0" y="0"/>
            <a:chExt cx="11653975" cy="3861860"/>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1653975" cy="990588"/>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990588"/>
              <a:ext cx="11653975" cy="990588"/>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880684"/>
              <a:ext cx="11653975" cy="990588"/>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871272"/>
              <a:ext cx="11653975" cy="990588"/>
            </a:xfrm>
            <a:prstGeom prst="rect">
              <a:avLst/>
            </a:prstGeom>
          </p:spPr>
        </p:pic>
      </p:grpSp>
      <p:grpSp>
        <p:nvGrpSpPr>
          <p:cNvPr name="Group 9" id="9"/>
          <p:cNvGrpSpPr>
            <a:grpSpLocks noChangeAspect="true"/>
          </p:cNvGrpSpPr>
          <p:nvPr/>
        </p:nvGrpSpPr>
        <p:grpSpPr>
          <a:xfrm rot="0">
            <a:off x="1495005" y="1422828"/>
            <a:ext cx="1339407" cy="1339407"/>
            <a:chOff x="6705600" y="1371600"/>
            <a:chExt cx="10972800" cy="10972800"/>
          </a:xfrm>
        </p:grpSpPr>
        <p:sp>
          <p:nvSpPr>
            <p:cNvPr name="Freeform 10" id="10"/>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AB2A7"/>
            </a:solidFill>
          </p:spPr>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028700" y="1883819"/>
            <a:ext cx="932610" cy="387033"/>
          </a:xfrm>
          <a:prstGeom prst="rect">
            <a:avLst/>
          </a:prstGeom>
        </p:spPr>
      </p:pic>
      <p:sp>
        <p:nvSpPr>
          <p:cNvPr name="TextBox 12" id="12"/>
          <p:cNvSpPr txBox="true"/>
          <p:nvPr/>
        </p:nvSpPr>
        <p:spPr>
          <a:xfrm rot="0">
            <a:off x="2909860" y="4044504"/>
            <a:ext cx="13022320" cy="2078811"/>
          </a:xfrm>
          <a:prstGeom prst="rect">
            <a:avLst/>
          </a:prstGeom>
        </p:spPr>
        <p:txBody>
          <a:bodyPr anchor="t" rtlCol="false" tIns="0" lIns="0" bIns="0" rIns="0">
            <a:spAutoFit/>
          </a:bodyPr>
          <a:lstStyle/>
          <a:p>
            <a:pPr algn="ctr">
              <a:lnSpc>
                <a:spcPts val="17037"/>
              </a:lnSpc>
            </a:pPr>
            <a:r>
              <a:rPr lang="en-US" sz="12169">
                <a:solidFill>
                  <a:srgbClr val="000000"/>
                </a:solidFill>
                <a:latin typeface="Open Sans Italics"/>
              </a:rPr>
              <a:t>FOR USER : Student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617E8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93259" y="6123314"/>
            <a:ext cx="4776529" cy="4776529"/>
            <a:chOff x="6705600" y="1371600"/>
            <a:chExt cx="10972800" cy="10972800"/>
          </a:xfrm>
        </p:grpSpPr>
        <p:sp>
          <p:nvSpPr>
            <p:cNvPr name="Freeform 3" id="3"/>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EC6C3"/>
            </a:solidFill>
          </p:spPr>
        </p:sp>
      </p:grpSp>
      <p:grpSp>
        <p:nvGrpSpPr>
          <p:cNvPr name="Group 4" id="4"/>
          <p:cNvGrpSpPr/>
          <p:nvPr/>
        </p:nvGrpSpPr>
        <p:grpSpPr>
          <a:xfrm rot="5400000">
            <a:off x="-2875235" y="-1589177"/>
            <a:ext cx="8740481" cy="2896395"/>
            <a:chOff x="0" y="0"/>
            <a:chExt cx="11653975" cy="3861860"/>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1653975" cy="990588"/>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990588"/>
              <a:ext cx="11653975" cy="990588"/>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880684"/>
              <a:ext cx="11653975" cy="990588"/>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871272"/>
              <a:ext cx="11653975" cy="990588"/>
            </a:xfrm>
            <a:prstGeom prst="rect">
              <a:avLst/>
            </a:prstGeom>
          </p:spPr>
        </p:pic>
      </p:grpSp>
      <p:grpSp>
        <p:nvGrpSpPr>
          <p:cNvPr name="Group 9" id="9"/>
          <p:cNvGrpSpPr>
            <a:grpSpLocks noChangeAspect="true"/>
          </p:cNvGrpSpPr>
          <p:nvPr/>
        </p:nvGrpSpPr>
        <p:grpSpPr>
          <a:xfrm rot="0">
            <a:off x="1495005" y="1422828"/>
            <a:ext cx="1339407" cy="1339407"/>
            <a:chOff x="6705600" y="1371600"/>
            <a:chExt cx="10972800" cy="10972800"/>
          </a:xfrm>
        </p:grpSpPr>
        <p:sp>
          <p:nvSpPr>
            <p:cNvPr name="Freeform 10" id="10"/>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AB2A7"/>
            </a:solidFill>
          </p:spPr>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028700" y="1883819"/>
            <a:ext cx="932610" cy="387033"/>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0">
            <a:off x="3204613" y="2386874"/>
            <a:ext cx="14785541" cy="7633035"/>
          </a:xfrm>
          <a:prstGeom prst="rect">
            <a:avLst/>
          </a:prstGeom>
        </p:spPr>
      </p:pic>
      <p:sp>
        <p:nvSpPr>
          <p:cNvPr name="TextBox 13" id="13"/>
          <p:cNvSpPr txBox="true"/>
          <p:nvPr/>
        </p:nvSpPr>
        <p:spPr>
          <a:xfrm rot="0">
            <a:off x="3204613" y="895350"/>
            <a:ext cx="7666434" cy="1197611"/>
          </a:xfrm>
          <a:prstGeom prst="rect">
            <a:avLst/>
          </a:prstGeom>
        </p:spPr>
        <p:txBody>
          <a:bodyPr anchor="t" rtlCol="false" tIns="0" lIns="0" bIns="0" rIns="0">
            <a:spAutoFit/>
          </a:bodyPr>
          <a:lstStyle/>
          <a:p>
            <a:pPr algn="ctr">
              <a:lnSpc>
                <a:spcPts val="9799"/>
              </a:lnSpc>
            </a:pPr>
            <a:r>
              <a:rPr lang="en-US" sz="6999">
                <a:solidFill>
                  <a:srgbClr val="000000"/>
                </a:solidFill>
                <a:latin typeface="Open Sans Italics"/>
              </a:rPr>
              <a:t>Student Home Page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617E8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93259" y="6123314"/>
            <a:ext cx="4776529" cy="4776529"/>
            <a:chOff x="6705600" y="1371600"/>
            <a:chExt cx="10972800" cy="10972800"/>
          </a:xfrm>
        </p:grpSpPr>
        <p:sp>
          <p:nvSpPr>
            <p:cNvPr name="Freeform 3" id="3"/>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EC6C3"/>
            </a:solidFill>
          </p:spPr>
        </p:sp>
      </p:grpSp>
      <p:grpSp>
        <p:nvGrpSpPr>
          <p:cNvPr name="Group 4" id="4"/>
          <p:cNvGrpSpPr/>
          <p:nvPr/>
        </p:nvGrpSpPr>
        <p:grpSpPr>
          <a:xfrm rot="5400000">
            <a:off x="-2875235" y="-1589177"/>
            <a:ext cx="8740481" cy="2896395"/>
            <a:chOff x="0" y="0"/>
            <a:chExt cx="11653975" cy="3861860"/>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1653975" cy="990588"/>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990588"/>
              <a:ext cx="11653975" cy="990588"/>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880684"/>
              <a:ext cx="11653975" cy="990588"/>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871272"/>
              <a:ext cx="11653975" cy="990588"/>
            </a:xfrm>
            <a:prstGeom prst="rect">
              <a:avLst/>
            </a:prstGeom>
          </p:spPr>
        </p:pic>
      </p:grpSp>
      <p:grpSp>
        <p:nvGrpSpPr>
          <p:cNvPr name="Group 9" id="9"/>
          <p:cNvGrpSpPr>
            <a:grpSpLocks noChangeAspect="true"/>
          </p:cNvGrpSpPr>
          <p:nvPr/>
        </p:nvGrpSpPr>
        <p:grpSpPr>
          <a:xfrm rot="0">
            <a:off x="1495005" y="1422828"/>
            <a:ext cx="1339407" cy="1339407"/>
            <a:chOff x="6705600" y="1371600"/>
            <a:chExt cx="10972800" cy="10972800"/>
          </a:xfrm>
        </p:grpSpPr>
        <p:sp>
          <p:nvSpPr>
            <p:cNvPr name="Freeform 10" id="10"/>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AB2A7"/>
            </a:solidFill>
          </p:spPr>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028700" y="1883819"/>
            <a:ext cx="932610" cy="387033"/>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0">
            <a:off x="3186952" y="2328362"/>
            <a:ext cx="14755587" cy="7589905"/>
          </a:xfrm>
          <a:prstGeom prst="rect">
            <a:avLst/>
          </a:prstGeom>
        </p:spPr>
      </p:pic>
      <p:sp>
        <p:nvSpPr>
          <p:cNvPr name="TextBox 13" id="13"/>
          <p:cNvSpPr txBox="true"/>
          <p:nvPr/>
        </p:nvSpPr>
        <p:spPr>
          <a:xfrm rot="0">
            <a:off x="3186952" y="895350"/>
            <a:ext cx="7661553" cy="1197611"/>
          </a:xfrm>
          <a:prstGeom prst="rect">
            <a:avLst/>
          </a:prstGeom>
        </p:spPr>
        <p:txBody>
          <a:bodyPr anchor="t" rtlCol="false" tIns="0" lIns="0" bIns="0" rIns="0">
            <a:spAutoFit/>
          </a:bodyPr>
          <a:lstStyle/>
          <a:p>
            <a:pPr algn="ctr">
              <a:lnSpc>
                <a:spcPts val="9799"/>
              </a:lnSpc>
            </a:pPr>
            <a:r>
              <a:rPr lang="en-US" sz="6999">
                <a:solidFill>
                  <a:srgbClr val="000000"/>
                </a:solidFill>
                <a:latin typeface="Open Sans Italics"/>
              </a:rPr>
              <a:t>Quiz Available Page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617E8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93259" y="6123314"/>
            <a:ext cx="4776529" cy="4776529"/>
            <a:chOff x="6705600" y="1371600"/>
            <a:chExt cx="10972800" cy="10972800"/>
          </a:xfrm>
        </p:grpSpPr>
        <p:sp>
          <p:nvSpPr>
            <p:cNvPr name="Freeform 3" id="3"/>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EC6C3"/>
            </a:solidFill>
          </p:spPr>
        </p:sp>
      </p:grpSp>
      <p:grpSp>
        <p:nvGrpSpPr>
          <p:cNvPr name="Group 4" id="4"/>
          <p:cNvGrpSpPr/>
          <p:nvPr/>
        </p:nvGrpSpPr>
        <p:grpSpPr>
          <a:xfrm rot="5400000">
            <a:off x="-2875235" y="-1589177"/>
            <a:ext cx="8740481" cy="2896395"/>
            <a:chOff x="0" y="0"/>
            <a:chExt cx="11653975" cy="3861860"/>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1653975" cy="990588"/>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990588"/>
              <a:ext cx="11653975" cy="990588"/>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880684"/>
              <a:ext cx="11653975" cy="990588"/>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871272"/>
              <a:ext cx="11653975" cy="990588"/>
            </a:xfrm>
            <a:prstGeom prst="rect">
              <a:avLst/>
            </a:prstGeom>
          </p:spPr>
        </p:pic>
      </p:grpSp>
      <p:grpSp>
        <p:nvGrpSpPr>
          <p:cNvPr name="Group 9" id="9"/>
          <p:cNvGrpSpPr>
            <a:grpSpLocks noChangeAspect="true"/>
          </p:cNvGrpSpPr>
          <p:nvPr/>
        </p:nvGrpSpPr>
        <p:grpSpPr>
          <a:xfrm rot="0">
            <a:off x="1495005" y="1422828"/>
            <a:ext cx="1339407" cy="1339407"/>
            <a:chOff x="6705600" y="1371600"/>
            <a:chExt cx="10972800" cy="10972800"/>
          </a:xfrm>
        </p:grpSpPr>
        <p:sp>
          <p:nvSpPr>
            <p:cNvPr name="Freeform 10" id="10"/>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AB2A7"/>
            </a:solidFill>
          </p:spPr>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038225" y="1883819"/>
            <a:ext cx="932610" cy="387033"/>
          </a:xfrm>
          <a:prstGeom prst="rect">
            <a:avLst/>
          </a:prstGeom>
        </p:spPr>
      </p:pic>
      <p:sp>
        <p:nvSpPr>
          <p:cNvPr name="TextBox 12" id="12"/>
          <p:cNvSpPr txBox="true"/>
          <p:nvPr/>
        </p:nvSpPr>
        <p:spPr>
          <a:xfrm rot="0">
            <a:off x="2943202" y="361949"/>
            <a:ext cx="4846638" cy="1200151"/>
          </a:xfrm>
          <a:prstGeom prst="rect">
            <a:avLst/>
          </a:prstGeom>
        </p:spPr>
        <p:txBody>
          <a:bodyPr anchor="t" rtlCol="false" tIns="0" lIns="0" bIns="0" rIns="0">
            <a:spAutoFit/>
          </a:bodyPr>
          <a:lstStyle/>
          <a:p>
            <a:pPr algn="ctr">
              <a:lnSpc>
                <a:spcPts val="9799"/>
              </a:lnSpc>
            </a:pPr>
            <a:r>
              <a:rPr lang="en-US" sz="6999">
                <a:solidFill>
                  <a:srgbClr val="000000"/>
                </a:solidFill>
                <a:latin typeface="Open Sans Italics"/>
              </a:rPr>
              <a:t>Introduction</a:t>
            </a:r>
          </a:p>
        </p:txBody>
      </p:sp>
      <p:sp>
        <p:nvSpPr>
          <p:cNvPr name="TextBox 13" id="13"/>
          <p:cNvSpPr txBox="true"/>
          <p:nvPr/>
        </p:nvSpPr>
        <p:spPr>
          <a:xfrm rot="0">
            <a:off x="2834412" y="1788569"/>
            <a:ext cx="14876169" cy="8261350"/>
          </a:xfrm>
          <a:prstGeom prst="rect">
            <a:avLst/>
          </a:prstGeom>
        </p:spPr>
        <p:txBody>
          <a:bodyPr anchor="t" rtlCol="false" tIns="0" lIns="0" bIns="0" rIns="0">
            <a:spAutoFit/>
          </a:bodyPr>
          <a:lstStyle/>
          <a:p>
            <a:pPr algn="ctr">
              <a:lnSpc>
                <a:spcPts val="7279"/>
              </a:lnSpc>
            </a:pPr>
            <a:r>
              <a:rPr lang="en-US" sz="5199">
                <a:solidFill>
                  <a:srgbClr val="000000"/>
                </a:solidFill>
                <a:latin typeface="Open Sans"/>
              </a:rPr>
              <a:t>This is an Online Web Quiz Portal, A platform for conducting online Quiz exam or Practice mock   test.                                                                              This application will help the Teachers to             conduct a multiple Quiz or Contest.                       This application will also help the students to              undertake all the available quizzes and particip-              ate in them and get the instant result of the         quiz.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617E8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93259" y="6123314"/>
            <a:ext cx="4776529" cy="4776529"/>
            <a:chOff x="6705600" y="1371600"/>
            <a:chExt cx="10972800" cy="10972800"/>
          </a:xfrm>
        </p:grpSpPr>
        <p:sp>
          <p:nvSpPr>
            <p:cNvPr name="Freeform 3" id="3"/>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EC6C3"/>
            </a:solidFill>
          </p:spPr>
        </p:sp>
      </p:grpSp>
      <p:grpSp>
        <p:nvGrpSpPr>
          <p:cNvPr name="Group 4" id="4"/>
          <p:cNvGrpSpPr/>
          <p:nvPr/>
        </p:nvGrpSpPr>
        <p:grpSpPr>
          <a:xfrm rot="5400000">
            <a:off x="-2875235" y="-1589177"/>
            <a:ext cx="8740481" cy="2896395"/>
            <a:chOff x="0" y="0"/>
            <a:chExt cx="11653975" cy="3861860"/>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1653975" cy="990588"/>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990588"/>
              <a:ext cx="11653975" cy="990588"/>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880684"/>
              <a:ext cx="11653975" cy="990588"/>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871272"/>
              <a:ext cx="11653975" cy="990588"/>
            </a:xfrm>
            <a:prstGeom prst="rect">
              <a:avLst/>
            </a:prstGeom>
          </p:spPr>
        </p:pic>
      </p:grpSp>
      <p:grpSp>
        <p:nvGrpSpPr>
          <p:cNvPr name="Group 9" id="9"/>
          <p:cNvGrpSpPr>
            <a:grpSpLocks noChangeAspect="true"/>
          </p:cNvGrpSpPr>
          <p:nvPr/>
        </p:nvGrpSpPr>
        <p:grpSpPr>
          <a:xfrm rot="0">
            <a:off x="1495005" y="1422828"/>
            <a:ext cx="1339407" cy="1339407"/>
            <a:chOff x="6705600" y="1371600"/>
            <a:chExt cx="10972800" cy="10972800"/>
          </a:xfrm>
        </p:grpSpPr>
        <p:sp>
          <p:nvSpPr>
            <p:cNvPr name="Freeform 10" id="10"/>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AB2A7"/>
            </a:solidFill>
          </p:spPr>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028700" y="1883819"/>
            <a:ext cx="932610" cy="387033"/>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0">
            <a:off x="3200003" y="2536277"/>
            <a:ext cx="14673777" cy="7538653"/>
          </a:xfrm>
          <a:prstGeom prst="rect">
            <a:avLst/>
          </a:prstGeom>
        </p:spPr>
      </p:pic>
      <p:sp>
        <p:nvSpPr>
          <p:cNvPr name="TextBox 13" id="13"/>
          <p:cNvSpPr txBox="true"/>
          <p:nvPr/>
        </p:nvSpPr>
        <p:spPr>
          <a:xfrm rot="0">
            <a:off x="3200003" y="895350"/>
            <a:ext cx="8849201" cy="1197611"/>
          </a:xfrm>
          <a:prstGeom prst="rect">
            <a:avLst/>
          </a:prstGeom>
        </p:spPr>
        <p:txBody>
          <a:bodyPr anchor="t" rtlCol="false" tIns="0" lIns="0" bIns="0" rIns="0">
            <a:spAutoFit/>
          </a:bodyPr>
          <a:lstStyle/>
          <a:p>
            <a:pPr algn="ctr">
              <a:lnSpc>
                <a:spcPts val="9799"/>
              </a:lnSpc>
            </a:pPr>
            <a:r>
              <a:rPr lang="en-US" sz="6999">
                <a:solidFill>
                  <a:srgbClr val="000000"/>
                </a:solidFill>
                <a:latin typeface="Open Sans Italics"/>
              </a:rPr>
              <a:t>Student Question Page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617E8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93259" y="6123314"/>
            <a:ext cx="4776529" cy="4776529"/>
            <a:chOff x="6705600" y="1371600"/>
            <a:chExt cx="10972800" cy="10972800"/>
          </a:xfrm>
        </p:grpSpPr>
        <p:sp>
          <p:nvSpPr>
            <p:cNvPr name="Freeform 3" id="3"/>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EC6C3"/>
            </a:solidFill>
          </p:spPr>
        </p:sp>
      </p:grpSp>
      <p:grpSp>
        <p:nvGrpSpPr>
          <p:cNvPr name="Group 4" id="4"/>
          <p:cNvGrpSpPr/>
          <p:nvPr/>
        </p:nvGrpSpPr>
        <p:grpSpPr>
          <a:xfrm rot="5400000">
            <a:off x="-2875235" y="-1589177"/>
            <a:ext cx="8740481" cy="2896395"/>
            <a:chOff x="0" y="0"/>
            <a:chExt cx="11653975" cy="3861860"/>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1653975" cy="990588"/>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990588"/>
              <a:ext cx="11653975" cy="990588"/>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880684"/>
              <a:ext cx="11653975" cy="990588"/>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871272"/>
              <a:ext cx="11653975" cy="990588"/>
            </a:xfrm>
            <a:prstGeom prst="rect">
              <a:avLst/>
            </a:prstGeom>
          </p:spPr>
        </p:pic>
      </p:grpSp>
      <p:grpSp>
        <p:nvGrpSpPr>
          <p:cNvPr name="Group 9" id="9"/>
          <p:cNvGrpSpPr>
            <a:grpSpLocks noChangeAspect="true"/>
          </p:cNvGrpSpPr>
          <p:nvPr/>
        </p:nvGrpSpPr>
        <p:grpSpPr>
          <a:xfrm rot="0">
            <a:off x="1495005" y="1422828"/>
            <a:ext cx="1339407" cy="1339407"/>
            <a:chOff x="6705600" y="1371600"/>
            <a:chExt cx="10972800" cy="10972800"/>
          </a:xfrm>
        </p:grpSpPr>
        <p:sp>
          <p:nvSpPr>
            <p:cNvPr name="Freeform 10" id="10"/>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AB2A7"/>
            </a:solidFill>
          </p:spPr>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028700" y="1883819"/>
            <a:ext cx="932610" cy="387033"/>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0">
            <a:off x="3186952" y="2372906"/>
            <a:ext cx="14809979" cy="7617883"/>
          </a:xfrm>
          <a:prstGeom prst="rect">
            <a:avLst/>
          </a:prstGeom>
        </p:spPr>
      </p:pic>
      <p:sp>
        <p:nvSpPr>
          <p:cNvPr name="TextBox 13" id="13"/>
          <p:cNvSpPr txBox="true"/>
          <p:nvPr/>
        </p:nvSpPr>
        <p:spPr>
          <a:xfrm rot="0">
            <a:off x="3186952" y="879724"/>
            <a:ext cx="6023015" cy="1197611"/>
          </a:xfrm>
          <a:prstGeom prst="rect">
            <a:avLst/>
          </a:prstGeom>
        </p:spPr>
        <p:txBody>
          <a:bodyPr anchor="t" rtlCol="false" tIns="0" lIns="0" bIns="0" rIns="0">
            <a:spAutoFit/>
          </a:bodyPr>
          <a:lstStyle/>
          <a:p>
            <a:pPr algn="ctr">
              <a:lnSpc>
                <a:spcPts val="9799"/>
              </a:lnSpc>
            </a:pPr>
            <a:r>
              <a:rPr lang="en-US" sz="6999">
                <a:solidFill>
                  <a:srgbClr val="000000"/>
                </a:solidFill>
                <a:latin typeface="Open Sans Italics"/>
              </a:rPr>
              <a:t>Scorecard Page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617E8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93259" y="6123314"/>
            <a:ext cx="4776529" cy="4776529"/>
            <a:chOff x="6705600" y="1371600"/>
            <a:chExt cx="10972800" cy="10972800"/>
          </a:xfrm>
        </p:grpSpPr>
        <p:sp>
          <p:nvSpPr>
            <p:cNvPr name="Freeform 3" id="3"/>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EC6C3"/>
            </a:solidFill>
          </p:spPr>
        </p:sp>
      </p:grpSp>
      <p:grpSp>
        <p:nvGrpSpPr>
          <p:cNvPr name="Group 4" id="4"/>
          <p:cNvGrpSpPr/>
          <p:nvPr/>
        </p:nvGrpSpPr>
        <p:grpSpPr>
          <a:xfrm rot="5400000">
            <a:off x="-2875235" y="-1589177"/>
            <a:ext cx="8740481" cy="2896395"/>
            <a:chOff x="0" y="0"/>
            <a:chExt cx="11653975" cy="3861860"/>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1653975" cy="990588"/>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990588"/>
              <a:ext cx="11653975" cy="990588"/>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880684"/>
              <a:ext cx="11653975" cy="990588"/>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871272"/>
              <a:ext cx="11653975" cy="990588"/>
            </a:xfrm>
            <a:prstGeom prst="rect">
              <a:avLst/>
            </a:prstGeom>
          </p:spPr>
        </p:pic>
      </p:grpSp>
      <p:grpSp>
        <p:nvGrpSpPr>
          <p:cNvPr name="Group 9" id="9"/>
          <p:cNvGrpSpPr>
            <a:grpSpLocks noChangeAspect="true"/>
          </p:cNvGrpSpPr>
          <p:nvPr/>
        </p:nvGrpSpPr>
        <p:grpSpPr>
          <a:xfrm rot="0">
            <a:off x="1495005" y="1422828"/>
            <a:ext cx="1339407" cy="1339407"/>
            <a:chOff x="6705600" y="1371600"/>
            <a:chExt cx="10972800" cy="10972800"/>
          </a:xfrm>
        </p:grpSpPr>
        <p:sp>
          <p:nvSpPr>
            <p:cNvPr name="Freeform 10" id="10"/>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AB2A7"/>
            </a:solidFill>
          </p:spPr>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028700" y="1883819"/>
            <a:ext cx="932610" cy="387033"/>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0">
            <a:off x="3175623" y="2339363"/>
            <a:ext cx="14855665" cy="7641383"/>
          </a:xfrm>
          <a:prstGeom prst="rect">
            <a:avLst/>
          </a:prstGeom>
        </p:spPr>
      </p:pic>
      <p:sp>
        <p:nvSpPr>
          <p:cNvPr name="TextBox 13" id="13"/>
          <p:cNvSpPr txBox="true"/>
          <p:nvPr/>
        </p:nvSpPr>
        <p:spPr>
          <a:xfrm rot="0">
            <a:off x="3175623" y="895350"/>
            <a:ext cx="7209354" cy="1197611"/>
          </a:xfrm>
          <a:prstGeom prst="rect">
            <a:avLst/>
          </a:prstGeom>
        </p:spPr>
        <p:txBody>
          <a:bodyPr anchor="t" rtlCol="false" tIns="0" lIns="0" bIns="0" rIns="0">
            <a:spAutoFit/>
          </a:bodyPr>
          <a:lstStyle/>
          <a:p>
            <a:pPr algn="ctr">
              <a:lnSpc>
                <a:spcPts val="9799"/>
              </a:lnSpc>
            </a:pPr>
            <a:r>
              <a:rPr lang="en-US" sz="6999">
                <a:solidFill>
                  <a:srgbClr val="000000"/>
                </a:solidFill>
                <a:latin typeface="Open Sans Italics"/>
              </a:rPr>
              <a:t>Quiz Attempt Page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617E8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93259" y="6123314"/>
            <a:ext cx="4776529" cy="4776529"/>
            <a:chOff x="6705600" y="1371600"/>
            <a:chExt cx="10972800" cy="10972800"/>
          </a:xfrm>
        </p:grpSpPr>
        <p:sp>
          <p:nvSpPr>
            <p:cNvPr name="Freeform 3" id="3"/>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EC6C3"/>
            </a:solidFill>
          </p:spPr>
        </p:sp>
      </p:grpSp>
      <p:grpSp>
        <p:nvGrpSpPr>
          <p:cNvPr name="Group 4" id="4"/>
          <p:cNvGrpSpPr/>
          <p:nvPr/>
        </p:nvGrpSpPr>
        <p:grpSpPr>
          <a:xfrm rot="5400000">
            <a:off x="-2875235" y="-1589177"/>
            <a:ext cx="8740481" cy="2896395"/>
            <a:chOff x="0" y="0"/>
            <a:chExt cx="11653975" cy="3861860"/>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1653975" cy="990588"/>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990588"/>
              <a:ext cx="11653975" cy="990588"/>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880684"/>
              <a:ext cx="11653975" cy="990588"/>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871272"/>
              <a:ext cx="11653975" cy="990588"/>
            </a:xfrm>
            <a:prstGeom prst="rect">
              <a:avLst/>
            </a:prstGeom>
          </p:spPr>
        </p:pic>
      </p:grpSp>
      <p:grpSp>
        <p:nvGrpSpPr>
          <p:cNvPr name="Group 9" id="9"/>
          <p:cNvGrpSpPr>
            <a:grpSpLocks noChangeAspect="true"/>
          </p:cNvGrpSpPr>
          <p:nvPr/>
        </p:nvGrpSpPr>
        <p:grpSpPr>
          <a:xfrm rot="0">
            <a:off x="1495005" y="1422828"/>
            <a:ext cx="1339407" cy="1339407"/>
            <a:chOff x="6705600" y="1371600"/>
            <a:chExt cx="10972800" cy="10972800"/>
          </a:xfrm>
        </p:grpSpPr>
        <p:sp>
          <p:nvSpPr>
            <p:cNvPr name="Freeform 10" id="10"/>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AB2A7"/>
            </a:solidFill>
          </p:spPr>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028700" y="1883819"/>
            <a:ext cx="932610" cy="387033"/>
          </a:xfrm>
          <a:prstGeom prst="rect">
            <a:avLst/>
          </a:prstGeom>
        </p:spPr>
      </p:pic>
      <p:sp>
        <p:nvSpPr>
          <p:cNvPr name="TextBox 12" id="12"/>
          <p:cNvSpPr txBox="true"/>
          <p:nvPr/>
        </p:nvSpPr>
        <p:spPr>
          <a:xfrm rot="0">
            <a:off x="3326737" y="4044504"/>
            <a:ext cx="12188566" cy="2083158"/>
          </a:xfrm>
          <a:prstGeom prst="rect">
            <a:avLst/>
          </a:prstGeom>
        </p:spPr>
        <p:txBody>
          <a:bodyPr anchor="t" rtlCol="false" tIns="0" lIns="0" bIns="0" rIns="0">
            <a:spAutoFit/>
          </a:bodyPr>
          <a:lstStyle/>
          <a:p>
            <a:pPr algn="ctr">
              <a:lnSpc>
                <a:spcPts val="17037"/>
              </a:lnSpc>
            </a:pPr>
            <a:r>
              <a:rPr lang="en-US" sz="12169">
                <a:solidFill>
                  <a:srgbClr val="000000"/>
                </a:solidFill>
                <a:latin typeface="Open Sans Italics"/>
              </a:rPr>
              <a:t>FOR USER : Admin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617E8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93259" y="6123314"/>
            <a:ext cx="4776529" cy="4776529"/>
            <a:chOff x="6705600" y="1371600"/>
            <a:chExt cx="10972800" cy="10972800"/>
          </a:xfrm>
        </p:grpSpPr>
        <p:sp>
          <p:nvSpPr>
            <p:cNvPr name="Freeform 3" id="3"/>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EC6C3"/>
            </a:solidFill>
          </p:spPr>
        </p:sp>
      </p:grpSp>
      <p:grpSp>
        <p:nvGrpSpPr>
          <p:cNvPr name="Group 4" id="4"/>
          <p:cNvGrpSpPr/>
          <p:nvPr/>
        </p:nvGrpSpPr>
        <p:grpSpPr>
          <a:xfrm rot="5400000">
            <a:off x="-2875235" y="-1589177"/>
            <a:ext cx="8740481" cy="2896395"/>
            <a:chOff x="0" y="0"/>
            <a:chExt cx="11653975" cy="3861860"/>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1653975" cy="990588"/>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990588"/>
              <a:ext cx="11653975" cy="990588"/>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880684"/>
              <a:ext cx="11653975" cy="990588"/>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871272"/>
              <a:ext cx="11653975" cy="990588"/>
            </a:xfrm>
            <a:prstGeom prst="rect">
              <a:avLst/>
            </a:prstGeom>
          </p:spPr>
        </p:pic>
      </p:grpSp>
      <p:grpSp>
        <p:nvGrpSpPr>
          <p:cNvPr name="Group 9" id="9"/>
          <p:cNvGrpSpPr>
            <a:grpSpLocks noChangeAspect="true"/>
          </p:cNvGrpSpPr>
          <p:nvPr/>
        </p:nvGrpSpPr>
        <p:grpSpPr>
          <a:xfrm rot="0">
            <a:off x="1495005" y="1422828"/>
            <a:ext cx="1339407" cy="1339407"/>
            <a:chOff x="6705600" y="1371600"/>
            <a:chExt cx="10972800" cy="10972800"/>
          </a:xfrm>
        </p:grpSpPr>
        <p:sp>
          <p:nvSpPr>
            <p:cNvPr name="Freeform 10" id="10"/>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AB2A7"/>
            </a:solidFill>
          </p:spPr>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028700" y="1883819"/>
            <a:ext cx="932610" cy="387033"/>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0">
            <a:off x="3405212" y="2567765"/>
            <a:ext cx="14525940" cy="7426387"/>
          </a:xfrm>
          <a:prstGeom prst="rect">
            <a:avLst/>
          </a:prstGeom>
        </p:spPr>
      </p:pic>
      <p:sp>
        <p:nvSpPr>
          <p:cNvPr name="TextBox 13" id="13"/>
          <p:cNvSpPr txBox="true"/>
          <p:nvPr/>
        </p:nvSpPr>
        <p:spPr>
          <a:xfrm rot="0">
            <a:off x="3405212" y="895350"/>
            <a:ext cx="7186732" cy="1200112"/>
          </a:xfrm>
          <a:prstGeom prst="rect">
            <a:avLst/>
          </a:prstGeom>
        </p:spPr>
        <p:txBody>
          <a:bodyPr anchor="t" rtlCol="false" tIns="0" lIns="0" bIns="0" rIns="0">
            <a:spAutoFit/>
          </a:bodyPr>
          <a:lstStyle/>
          <a:p>
            <a:pPr algn="ctr">
              <a:lnSpc>
                <a:spcPts val="9799"/>
              </a:lnSpc>
            </a:pPr>
            <a:r>
              <a:rPr lang="en-US" sz="6999">
                <a:solidFill>
                  <a:srgbClr val="000000"/>
                </a:solidFill>
                <a:latin typeface="Open Sans Italics"/>
              </a:rPr>
              <a:t>Admin Home Page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617E8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93259" y="6123314"/>
            <a:ext cx="4776529" cy="4776529"/>
            <a:chOff x="6705600" y="1371600"/>
            <a:chExt cx="10972800" cy="10972800"/>
          </a:xfrm>
        </p:grpSpPr>
        <p:sp>
          <p:nvSpPr>
            <p:cNvPr name="Freeform 3" id="3"/>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EC6C3"/>
            </a:solidFill>
          </p:spPr>
        </p:sp>
      </p:grpSp>
      <p:grpSp>
        <p:nvGrpSpPr>
          <p:cNvPr name="Group 4" id="4"/>
          <p:cNvGrpSpPr/>
          <p:nvPr/>
        </p:nvGrpSpPr>
        <p:grpSpPr>
          <a:xfrm rot="5400000">
            <a:off x="-2875235" y="-1589177"/>
            <a:ext cx="8740481" cy="2896395"/>
            <a:chOff x="0" y="0"/>
            <a:chExt cx="11653975" cy="3861860"/>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1653975" cy="990588"/>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990588"/>
              <a:ext cx="11653975" cy="990588"/>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880684"/>
              <a:ext cx="11653975" cy="990588"/>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871272"/>
              <a:ext cx="11653975" cy="990588"/>
            </a:xfrm>
            <a:prstGeom prst="rect">
              <a:avLst/>
            </a:prstGeom>
          </p:spPr>
        </p:pic>
      </p:grpSp>
      <p:grpSp>
        <p:nvGrpSpPr>
          <p:cNvPr name="Group 9" id="9"/>
          <p:cNvGrpSpPr>
            <a:grpSpLocks noChangeAspect="true"/>
          </p:cNvGrpSpPr>
          <p:nvPr/>
        </p:nvGrpSpPr>
        <p:grpSpPr>
          <a:xfrm rot="0">
            <a:off x="1495005" y="1422828"/>
            <a:ext cx="1339407" cy="1339407"/>
            <a:chOff x="6705600" y="1371600"/>
            <a:chExt cx="10972800" cy="10972800"/>
          </a:xfrm>
        </p:grpSpPr>
        <p:sp>
          <p:nvSpPr>
            <p:cNvPr name="Freeform 10" id="10"/>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AB2A7"/>
            </a:solidFill>
          </p:spPr>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028700" y="1883819"/>
            <a:ext cx="932610" cy="387033"/>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0">
            <a:off x="3258280" y="2270852"/>
            <a:ext cx="14667327" cy="7627010"/>
          </a:xfrm>
          <a:prstGeom prst="rect">
            <a:avLst/>
          </a:prstGeom>
        </p:spPr>
      </p:pic>
      <p:sp>
        <p:nvSpPr>
          <p:cNvPr name="TextBox 13" id="13"/>
          <p:cNvSpPr txBox="true"/>
          <p:nvPr/>
        </p:nvSpPr>
        <p:spPr>
          <a:xfrm rot="0">
            <a:off x="3258280" y="895350"/>
            <a:ext cx="8782764" cy="1200112"/>
          </a:xfrm>
          <a:prstGeom prst="rect">
            <a:avLst/>
          </a:prstGeom>
        </p:spPr>
        <p:txBody>
          <a:bodyPr anchor="t" rtlCol="false" tIns="0" lIns="0" bIns="0" rIns="0">
            <a:spAutoFit/>
          </a:bodyPr>
          <a:lstStyle/>
          <a:p>
            <a:pPr algn="ctr">
              <a:lnSpc>
                <a:spcPts val="9799"/>
              </a:lnSpc>
            </a:pPr>
            <a:r>
              <a:rPr lang="en-US" sz="6999">
                <a:solidFill>
                  <a:srgbClr val="000000"/>
                </a:solidFill>
                <a:latin typeface="Open Sans Italics"/>
              </a:rPr>
              <a:t>View All Teachers Page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617E8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93259" y="6123314"/>
            <a:ext cx="4776529" cy="4776529"/>
            <a:chOff x="6705600" y="1371600"/>
            <a:chExt cx="10972800" cy="10972800"/>
          </a:xfrm>
        </p:grpSpPr>
        <p:sp>
          <p:nvSpPr>
            <p:cNvPr name="Freeform 3" id="3"/>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EC6C3"/>
            </a:solidFill>
          </p:spPr>
        </p:sp>
      </p:grpSp>
      <p:grpSp>
        <p:nvGrpSpPr>
          <p:cNvPr name="Group 4" id="4"/>
          <p:cNvGrpSpPr/>
          <p:nvPr/>
        </p:nvGrpSpPr>
        <p:grpSpPr>
          <a:xfrm rot="5400000">
            <a:off x="-2875235" y="-1589177"/>
            <a:ext cx="8740481" cy="2896395"/>
            <a:chOff x="0" y="0"/>
            <a:chExt cx="11653975" cy="3861860"/>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1653975" cy="990588"/>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990588"/>
              <a:ext cx="11653975" cy="990588"/>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880684"/>
              <a:ext cx="11653975" cy="990588"/>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871272"/>
              <a:ext cx="11653975" cy="990588"/>
            </a:xfrm>
            <a:prstGeom prst="rect">
              <a:avLst/>
            </a:prstGeom>
          </p:spPr>
        </p:pic>
      </p:grpSp>
      <p:grpSp>
        <p:nvGrpSpPr>
          <p:cNvPr name="Group 9" id="9"/>
          <p:cNvGrpSpPr>
            <a:grpSpLocks noChangeAspect="true"/>
          </p:cNvGrpSpPr>
          <p:nvPr/>
        </p:nvGrpSpPr>
        <p:grpSpPr>
          <a:xfrm rot="0">
            <a:off x="1495005" y="1422828"/>
            <a:ext cx="1339407" cy="1339407"/>
            <a:chOff x="6705600" y="1371600"/>
            <a:chExt cx="10972800" cy="10972800"/>
          </a:xfrm>
        </p:grpSpPr>
        <p:sp>
          <p:nvSpPr>
            <p:cNvPr name="Freeform 10" id="10"/>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AB2A7"/>
            </a:solidFill>
          </p:spPr>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028700" y="1883819"/>
            <a:ext cx="932610" cy="387033"/>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0">
            <a:off x="3301678" y="2453920"/>
            <a:ext cx="14608676" cy="7514338"/>
          </a:xfrm>
          <a:prstGeom prst="rect">
            <a:avLst/>
          </a:prstGeom>
        </p:spPr>
      </p:pic>
      <p:sp>
        <p:nvSpPr>
          <p:cNvPr name="TextBox 13" id="13"/>
          <p:cNvSpPr txBox="true"/>
          <p:nvPr/>
        </p:nvSpPr>
        <p:spPr>
          <a:xfrm rot="0">
            <a:off x="3301678" y="895350"/>
            <a:ext cx="8695968" cy="1200112"/>
          </a:xfrm>
          <a:prstGeom prst="rect">
            <a:avLst/>
          </a:prstGeom>
        </p:spPr>
        <p:txBody>
          <a:bodyPr anchor="t" rtlCol="false" tIns="0" lIns="0" bIns="0" rIns="0">
            <a:spAutoFit/>
          </a:bodyPr>
          <a:lstStyle/>
          <a:p>
            <a:pPr algn="ctr">
              <a:lnSpc>
                <a:spcPts val="9799"/>
              </a:lnSpc>
            </a:pPr>
            <a:r>
              <a:rPr lang="en-US" sz="6999">
                <a:solidFill>
                  <a:srgbClr val="000000"/>
                </a:solidFill>
                <a:latin typeface="Open Sans Italics"/>
              </a:rPr>
              <a:t>View All Students Page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617E8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93259" y="6123314"/>
            <a:ext cx="4776529" cy="4776529"/>
            <a:chOff x="6705600" y="1371600"/>
            <a:chExt cx="10972800" cy="10972800"/>
          </a:xfrm>
        </p:grpSpPr>
        <p:sp>
          <p:nvSpPr>
            <p:cNvPr name="Freeform 3" id="3"/>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EC6C3"/>
            </a:solidFill>
          </p:spPr>
        </p:sp>
      </p:grpSp>
      <p:grpSp>
        <p:nvGrpSpPr>
          <p:cNvPr name="Group 4" id="4"/>
          <p:cNvGrpSpPr/>
          <p:nvPr/>
        </p:nvGrpSpPr>
        <p:grpSpPr>
          <a:xfrm rot="5400000">
            <a:off x="-2875235" y="-1589177"/>
            <a:ext cx="8740481" cy="2896395"/>
            <a:chOff x="0" y="0"/>
            <a:chExt cx="11653975" cy="3861860"/>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1653975" cy="990588"/>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990588"/>
              <a:ext cx="11653975" cy="990588"/>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880684"/>
              <a:ext cx="11653975" cy="990588"/>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871272"/>
              <a:ext cx="11653975" cy="990588"/>
            </a:xfrm>
            <a:prstGeom prst="rect">
              <a:avLst/>
            </a:prstGeom>
          </p:spPr>
        </p:pic>
      </p:grpSp>
      <p:grpSp>
        <p:nvGrpSpPr>
          <p:cNvPr name="Group 9" id="9"/>
          <p:cNvGrpSpPr>
            <a:grpSpLocks noChangeAspect="true"/>
          </p:cNvGrpSpPr>
          <p:nvPr/>
        </p:nvGrpSpPr>
        <p:grpSpPr>
          <a:xfrm rot="0">
            <a:off x="1495005" y="1422828"/>
            <a:ext cx="1339407" cy="1339407"/>
            <a:chOff x="6705600" y="1371600"/>
            <a:chExt cx="10972800" cy="10972800"/>
          </a:xfrm>
        </p:grpSpPr>
        <p:sp>
          <p:nvSpPr>
            <p:cNvPr name="Freeform 10" id="10"/>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AB2A7"/>
            </a:solidFill>
          </p:spPr>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028700" y="1883819"/>
            <a:ext cx="932610" cy="387033"/>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0">
            <a:off x="7872262" y="495299"/>
            <a:ext cx="9739972" cy="9293557"/>
          </a:xfrm>
          <a:prstGeom prst="rect">
            <a:avLst/>
          </a:prstGeom>
        </p:spPr>
      </p:pic>
      <p:sp>
        <p:nvSpPr>
          <p:cNvPr name="TextBox 13" id="13"/>
          <p:cNvSpPr txBox="true"/>
          <p:nvPr/>
        </p:nvSpPr>
        <p:spPr>
          <a:xfrm rot="0">
            <a:off x="2834412" y="361949"/>
            <a:ext cx="4632226" cy="1200151"/>
          </a:xfrm>
          <a:prstGeom prst="rect">
            <a:avLst/>
          </a:prstGeom>
        </p:spPr>
        <p:txBody>
          <a:bodyPr anchor="t" rtlCol="false" tIns="0" lIns="0" bIns="0" rIns="0">
            <a:spAutoFit/>
          </a:bodyPr>
          <a:lstStyle/>
          <a:p>
            <a:pPr algn="ctr">
              <a:lnSpc>
                <a:spcPts val="9799"/>
              </a:lnSpc>
            </a:pPr>
            <a:r>
              <a:rPr lang="en-US" sz="6999">
                <a:solidFill>
                  <a:srgbClr val="000000"/>
                </a:solidFill>
                <a:latin typeface="Open Sans Italics"/>
              </a:rPr>
              <a:t>ER-Daigram</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617E8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93259" y="6123314"/>
            <a:ext cx="4776529" cy="4776529"/>
            <a:chOff x="6705600" y="1371600"/>
            <a:chExt cx="10972800" cy="10972800"/>
          </a:xfrm>
        </p:grpSpPr>
        <p:sp>
          <p:nvSpPr>
            <p:cNvPr name="Freeform 3" id="3"/>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EC6C3"/>
            </a:solidFill>
          </p:spPr>
        </p:sp>
      </p:grpSp>
      <p:grpSp>
        <p:nvGrpSpPr>
          <p:cNvPr name="Group 4" id="4"/>
          <p:cNvGrpSpPr/>
          <p:nvPr/>
        </p:nvGrpSpPr>
        <p:grpSpPr>
          <a:xfrm rot="5400000">
            <a:off x="-2875235" y="-1589177"/>
            <a:ext cx="8740481" cy="2896395"/>
            <a:chOff x="0" y="0"/>
            <a:chExt cx="11653975" cy="3861860"/>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1653975" cy="990588"/>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990588"/>
              <a:ext cx="11653975" cy="990588"/>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880684"/>
              <a:ext cx="11653975" cy="990588"/>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871272"/>
              <a:ext cx="11653975" cy="990588"/>
            </a:xfrm>
            <a:prstGeom prst="rect">
              <a:avLst/>
            </a:prstGeom>
          </p:spPr>
        </p:pic>
      </p:grpSp>
      <p:grpSp>
        <p:nvGrpSpPr>
          <p:cNvPr name="Group 9" id="9"/>
          <p:cNvGrpSpPr>
            <a:grpSpLocks noChangeAspect="true"/>
          </p:cNvGrpSpPr>
          <p:nvPr/>
        </p:nvGrpSpPr>
        <p:grpSpPr>
          <a:xfrm rot="0">
            <a:off x="1495005" y="1422828"/>
            <a:ext cx="1339407" cy="1339407"/>
            <a:chOff x="6705600" y="1371600"/>
            <a:chExt cx="10972800" cy="10972800"/>
          </a:xfrm>
        </p:grpSpPr>
        <p:sp>
          <p:nvSpPr>
            <p:cNvPr name="Freeform 10" id="10"/>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AB2A7"/>
            </a:solidFill>
          </p:spPr>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028700" y="1883819"/>
            <a:ext cx="932610" cy="387033"/>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0">
            <a:off x="671505" y="3691604"/>
            <a:ext cx="17304489" cy="3561841"/>
          </a:xfrm>
          <a:prstGeom prst="rect">
            <a:avLst/>
          </a:prstGeom>
        </p:spPr>
      </p:pic>
      <p:sp>
        <p:nvSpPr>
          <p:cNvPr name="TextBox 13" id="13"/>
          <p:cNvSpPr txBox="true"/>
          <p:nvPr/>
        </p:nvSpPr>
        <p:spPr>
          <a:xfrm rot="0">
            <a:off x="5568776" y="657633"/>
            <a:ext cx="7509948" cy="1434899"/>
          </a:xfrm>
          <a:prstGeom prst="rect">
            <a:avLst/>
          </a:prstGeom>
        </p:spPr>
        <p:txBody>
          <a:bodyPr anchor="t" rtlCol="false" tIns="0" lIns="0" bIns="0" rIns="0">
            <a:spAutoFit/>
          </a:bodyPr>
          <a:lstStyle/>
          <a:p>
            <a:pPr algn="ctr">
              <a:lnSpc>
                <a:spcPts val="11721"/>
              </a:lnSpc>
            </a:pPr>
            <a:r>
              <a:rPr lang="en-US" sz="8372">
                <a:solidFill>
                  <a:srgbClr val="000000"/>
                </a:solidFill>
                <a:latin typeface="Open Sans Italics"/>
              </a:rPr>
              <a:t>Relational Table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617E8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93259" y="6123314"/>
            <a:ext cx="4776529" cy="4776529"/>
            <a:chOff x="6705600" y="1371600"/>
            <a:chExt cx="10972800" cy="10972800"/>
          </a:xfrm>
        </p:grpSpPr>
        <p:sp>
          <p:nvSpPr>
            <p:cNvPr name="Freeform 3" id="3"/>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EC6C3"/>
            </a:solidFill>
          </p:spPr>
        </p:sp>
      </p:grpSp>
      <p:grpSp>
        <p:nvGrpSpPr>
          <p:cNvPr name="Group 4" id="4"/>
          <p:cNvGrpSpPr/>
          <p:nvPr/>
        </p:nvGrpSpPr>
        <p:grpSpPr>
          <a:xfrm rot="5400000">
            <a:off x="-2875235" y="-1589177"/>
            <a:ext cx="8740481" cy="2896395"/>
            <a:chOff x="0" y="0"/>
            <a:chExt cx="11653975" cy="3861860"/>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1653975" cy="990588"/>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990588"/>
              <a:ext cx="11653975" cy="990588"/>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880684"/>
              <a:ext cx="11653975" cy="990588"/>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871272"/>
              <a:ext cx="11653975" cy="990588"/>
            </a:xfrm>
            <a:prstGeom prst="rect">
              <a:avLst/>
            </a:prstGeom>
          </p:spPr>
        </p:pic>
      </p:grpSp>
      <p:grpSp>
        <p:nvGrpSpPr>
          <p:cNvPr name="Group 9" id="9"/>
          <p:cNvGrpSpPr>
            <a:grpSpLocks noChangeAspect="true"/>
          </p:cNvGrpSpPr>
          <p:nvPr/>
        </p:nvGrpSpPr>
        <p:grpSpPr>
          <a:xfrm rot="0">
            <a:off x="1495005" y="1422828"/>
            <a:ext cx="1339407" cy="1339407"/>
            <a:chOff x="6705600" y="1371600"/>
            <a:chExt cx="10972800" cy="10972800"/>
          </a:xfrm>
        </p:grpSpPr>
        <p:sp>
          <p:nvSpPr>
            <p:cNvPr name="Freeform 10" id="10"/>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AB2A7"/>
            </a:solidFill>
          </p:spPr>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028700" y="1883819"/>
            <a:ext cx="932610" cy="387033"/>
          </a:xfrm>
          <a:prstGeom prst="rect">
            <a:avLst/>
          </a:prstGeom>
        </p:spPr>
      </p:pic>
      <p:pic>
        <p:nvPicPr>
          <p:cNvPr name="Picture 12" id="12"/>
          <p:cNvPicPr>
            <a:picLocks noChangeAspect="true"/>
          </p:cNvPicPr>
          <p:nvPr/>
        </p:nvPicPr>
        <p:blipFill>
          <a:blip r:embed="rId6"/>
          <a:srcRect l="0" t="287" r="0" b="287"/>
          <a:stretch>
            <a:fillRect/>
          </a:stretch>
        </p:blipFill>
        <p:spPr>
          <a:xfrm flipH="false" flipV="false" rot="0">
            <a:off x="4272981" y="1028700"/>
            <a:ext cx="12986319" cy="8607733"/>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617E8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93259" y="6123314"/>
            <a:ext cx="4776529" cy="4776529"/>
            <a:chOff x="6705600" y="1371600"/>
            <a:chExt cx="10972800" cy="10972800"/>
          </a:xfrm>
        </p:grpSpPr>
        <p:sp>
          <p:nvSpPr>
            <p:cNvPr name="Freeform 3" id="3"/>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EC6C3"/>
            </a:solidFill>
          </p:spPr>
        </p:sp>
      </p:grpSp>
      <p:grpSp>
        <p:nvGrpSpPr>
          <p:cNvPr name="Group 4" id="4"/>
          <p:cNvGrpSpPr/>
          <p:nvPr/>
        </p:nvGrpSpPr>
        <p:grpSpPr>
          <a:xfrm rot="5400000">
            <a:off x="-2875235" y="-1589177"/>
            <a:ext cx="8740481" cy="2896395"/>
            <a:chOff x="0" y="0"/>
            <a:chExt cx="11653975" cy="3861860"/>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1653975" cy="990588"/>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990588"/>
              <a:ext cx="11653975" cy="990588"/>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880684"/>
              <a:ext cx="11653975" cy="990588"/>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871272"/>
              <a:ext cx="11653975" cy="990588"/>
            </a:xfrm>
            <a:prstGeom prst="rect">
              <a:avLst/>
            </a:prstGeom>
          </p:spPr>
        </p:pic>
      </p:grpSp>
      <p:grpSp>
        <p:nvGrpSpPr>
          <p:cNvPr name="Group 9" id="9"/>
          <p:cNvGrpSpPr>
            <a:grpSpLocks noChangeAspect="true"/>
          </p:cNvGrpSpPr>
          <p:nvPr/>
        </p:nvGrpSpPr>
        <p:grpSpPr>
          <a:xfrm rot="0">
            <a:off x="1495005" y="1422828"/>
            <a:ext cx="1339407" cy="1339407"/>
            <a:chOff x="6705600" y="1371600"/>
            <a:chExt cx="10972800" cy="10972800"/>
          </a:xfrm>
        </p:grpSpPr>
        <p:sp>
          <p:nvSpPr>
            <p:cNvPr name="Freeform 10" id="10"/>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AB2A7"/>
            </a:solidFill>
          </p:spPr>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038225" y="1883819"/>
            <a:ext cx="932610" cy="387033"/>
          </a:xfrm>
          <a:prstGeom prst="rect">
            <a:avLst/>
          </a:prstGeom>
        </p:spPr>
      </p:pic>
      <p:sp>
        <p:nvSpPr>
          <p:cNvPr name="TextBox 12" id="12"/>
          <p:cNvSpPr txBox="true"/>
          <p:nvPr/>
        </p:nvSpPr>
        <p:spPr>
          <a:xfrm rot="0">
            <a:off x="3411831" y="361949"/>
            <a:ext cx="3199011" cy="1200151"/>
          </a:xfrm>
          <a:prstGeom prst="rect">
            <a:avLst/>
          </a:prstGeom>
        </p:spPr>
        <p:txBody>
          <a:bodyPr anchor="t" rtlCol="false" tIns="0" lIns="0" bIns="0" rIns="0">
            <a:spAutoFit/>
          </a:bodyPr>
          <a:lstStyle/>
          <a:p>
            <a:pPr algn="ctr">
              <a:lnSpc>
                <a:spcPts val="9799"/>
              </a:lnSpc>
            </a:pPr>
            <a:r>
              <a:rPr lang="en-US" sz="6999">
                <a:solidFill>
                  <a:srgbClr val="000000"/>
                </a:solidFill>
                <a:latin typeface="Open Sans Italics"/>
              </a:rPr>
              <a:t>Purpose</a:t>
            </a:r>
          </a:p>
        </p:txBody>
      </p:sp>
      <p:sp>
        <p:nvSpPr>
          <p:cNvPr name="TextBox 13" id="13"/>
          <p:cNvSpPr txBox="true"/>
          <p:nvPr/>
        </p:nvSpPr>
        <p:spPr>
          <a:xfrm rot="0">
            <a:off x="3411831" y="1817144"/>
            <a:ext cx="14199387" cy="9205594"/>
          </a:xfrm>
          <a:prstGeom prst="rect">
            <a:avLst/>
          </a:prstGeom>
        </p:spPr>
        <p:txBody>
          <a:bodyPr anchor="t" rtlCol="false" tIns="0" lIns="0" bIns="0" rIns="0">
            <a:spAutoFit/>
          </a:bodyPr>
          <a:lstStyle/>
          <a:p>
            <a:pPr algn="ctr" marL="755659" indent="-377829" lvl="1">
              <a:lnSpc>
                <a:spcPts val="4900"/>
              </a:lnSpc>
              <a:buFont typeface="Arial"/>
              <a:buChar char="•"/>
            </a:pPr>
            <a:r>
              <a:rPr lang="en-US" sz="3500">
                <a:solidFill>
                  <a:srgbClr val="000000"/>
                </a:solidFill>
                <a:latin typeface="Open Sans"/>
              </a:rPr>
              <a:t>The main objective of thie project is to make eaze to conduct Quiz online and thus push forward the idea of paperless Examination.   </a:t>
            </a:r>
          </a:p>
          <a:p>
            <a:pPr algn="ctr">
              <a:lnSpc>
                <a:spcPts val="4620"/>
              </a:lnSpc>
            </a:pPr>
          </a:p>
          <a:p>
            <a:pPr algn="ctr" marL="755659" indent="-377829" lvl="1">
              <a:lnSpc>
                <a:spcPts val="4900"/>
              </a:lnSpc>
              <a:buFont typeface="Arial"/>
              <a:buChar char="•"/>
            </a:pPr>
            <a:r>
              <a:rPr lang="en-US" sz="3500">
                <a:solidFill>
                  <a:srgbClr val="000000"/>
                </a:solidFill>
                <a:latin typeface="Open Sans"/>
              </a:rPr>
              <a:t>Also this application will surely help the students in the preparation of their any kind of exams and help them to achieve their goals.   </a:t>
            </a:r>
          </a:p>
          <a:p>
            <a:pPr algn="ctr">
              <a:lnSpc>
                <a:spcPts val="4900"/>
              </a:lnSpc>
            </a:pPr>
          </a:p>
          <a:p>
            <a:pPr algn="ctr" marL="755659" indent="-377829" lvl="1">
              <a:lnSpc>
                <a:spcPts val="4900"/>
              </a:lnSpc>
              <a:buFont typeface="Arial"/>
              <a:buChar char="•"/>
            </a:pPr>
            <a:r>
              <a:rPr lang="en-US" sz="3500">
                <a:solidFill>
                  <a:srgbClr val="000000"/>
                </a:solidFill>
                <a:latin typeface="Open Sans"/>
              </a:rPr>
              <a:t>This application will help the Teachers in creating the question and option and the application will automatically evaluate marks of each student and also in future if there is change in any grading Teacher can easily change the answer of questions and re-evaluate the quiz with just one click.</a:t>
            </a:r>
          </a:p>
          <a:p>
            <a:pPr algn="ctr">
              <a:lnSpc>
                <a:spcPts val="4900"/>
              </a:lnSpc>
            </a:pPr>
            <a:r>
              <a:rPr lang="en-US" sz="3500">
                <a:solidFill>
                  <a:srgbClr val="000000"/>
                </a:solidFill>
                <a:latin typeface="Open Sans"/>
              </a:rPr>
              <a:t>                                                                   </a:t>
            </a:r>
          </a:p>
          <a:p>
            <a:pPr algn="ctr">
              <a:lnSpc>
                <a:spcPts val="4900"/>
              </a:lnSpc>
            </a:pPr>
            <a:r>
              <a:rPr lang="en-US" sz="3500">
                <a:solidFill>
                  <a:srgbClr val="000000"/>
                </a:solidFill>
                <a:latin typeface="Open Sans"/>
              </a:rPr>
              <a:t>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617E8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93259" y="6123314"/>
            <a:ext cx="4776529" cy="4776529"/>
            <a:chOff x="6705600" y="1371600"/>
            <a:chExt cx="10972800" cy="10972800"/>
          </a:xfrm>
        </p:grpSpPr>
        <p:sp>
          <p:nvSpPr>
            <p:cNvPr name="Freeform 3" id="3"/>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EC6C3"/>
            </a:solidFill>
          </p:spPr>
        </p:sp>
      </p:grpSp>
      <p:grpSp>
        <p:nvGrpSpPr>
          <p:cNvPr name="Group 4" id="4"/>
          <p:cNvGrpSpPr/>
          <p:nvPr/>
        </p:nvGrpSpPr>
        <p:grpSpPr>
          <a:xfrm rot="5400000">
            <a:off x="-2875235" y="-1589177"/>
            <a:ext cx="8740481" cy="2896395"/>
            <a:chOff x="0" y="0"/>
            <a:chExt cx="11653975" cy="3861860"/>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1653975" cy="990588"/>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990588"/>
              <a:ext cx="11653975" cy="990588"/>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880684"/>
              <a:ext cx="11653975" cy="990588"/>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871272"/>
              <a:ext cx="11653975" cy="990588"/>
            </a:xfrm>
            <a:prstGeom prst="rect">
              <a:avLst/>
            </a:prstGeom>
          </p:spPr>
        </p:pic>
      </p:grpSp>
      <p:grpSp>
        <p:nvGrpSpPr>
          <p:cNvPr name="Group 9" id="9"/>
          <p:cNvGrpSpPr>
            <a:grpSpLocks noChangeAspect="true"/>
          </p:cNvGrpSpPr>
          <p:nvPr/>
        </p:nvGrpSpPr>
        <p:grpSpPr>
          <a:xfrm rot="0">
            <a:off x="1495005" y="1422828"/>
            <a:ext cx="1339407" cy="1339407"/>
            <a:chOff x="6705600" y="1371600"/>
            <a:chExt cx="10972800" cy="10972800"/>
          </a:xfrm>
        </p:grpSpPr>
        <p:sp>
          <p:nvSpPr>
            <p:cNvPr name="Freeform 10" id="10"/>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AB2A7"/>
            </a:solidFill>
          </p:spPr>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028700" y="1883819"/>
            <a:ext cx="932610" cy="387033"/>
          </a:xfrm>
          <a:prstGeom prst="rect">
            <a:avLst/>
          </a:prstGeom>
        </p:spPr>
      </p:pic>
      <p:sp>
        <p:nvSpPr>
          <p:cNvPr name="TextBox 12" id="12"/>
          <p:cNvSpPr txBox="true"/>
          <p:nvPr/>
        </p:nvSpPr>
        <p:spPr>
          <a:xfrm rot="0">
            <a:off x="2834412" y="2646464"/>
            <a:ext cx="14179323" cy="5567331"/>
          </a:xfrm>
          <a:prstGeom prst="rect">
            <a:avLst/>
          </a:prstGeom>
        </p:spPr>
        <p:txBody>
          <a:bodyPr anchor="t" rtlCol="false" tIns="0" lIns="0" bIns="0" rIns="0">
            <a:spAutoFit/>
          </a:bodyPr>
          <a:lstStyle/>
          <a:p>
            <a:pPr algn="ctr">
              <a:lnSpc>
                <a:spcPts val="22361"/>
              </a:lnSpc>
            </a:pPr>
            <a:r>
              <a:rPr lang="en-US" sz="15972">
                <a:solidFill>
                  <a:srgbClr val="000000"/>
                </a:solidFill>
                <a:latin typeface="Open Sans Italics"/>
              </a:rPr>
              <a:t>TECHNOLOGY USED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617E8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93259" y="6123314"/>
            <a:ext cx="4776529" cy="4776529"/>
            <a:chOff x="6705600" y="1371600"/>
            <a:chExt cx="10972800" cy="10972800"/>
          </a:xfrm>
        </p:grpSpPr>
        <p:sp>
          <p:nvSpPr>
            <p:cNvPr name="Freeform 3" id="3"/>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EC6C3"/>
            </a:solidFill>
          </p:spPr>
        </p:sp>
      </p:grpSp>
      <p:grpSp>
        <p:nvGrpSpPr>
          <p:cNvPr name="Group 4" id="4"/>
          <p:cNvGrpSpPr>
            <a:grpSpLocks noChangeAspect="true"/>
          </p:cNvGrpSpPr>
          <p:nvPr/>
        </p:nvGrpSpPr>
        <p:grpSpPr>
          <a:xfrm rot="0">
            <a:off x="-310707" y="-310707"/>
            <a:ext cx="1339407" cy="1339407"/>
            <a:chOff x="6705600" y="1371600"/>
            <a:chExt cx="10972800" cy="10972800"/>
          </a:xfrm>
        </p:grpSpPr>
        <p:sp>
          <p:nvSpPr>
            <p:cNvPr name="Freeform 5" id="5"/>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AB2A7"/>
            </a:solidFill>
          </p:spPr>
        </p:sp>
      </p:grpSp>
      <p:sp>
        <p:nvSpPr>
          <p:cNvPr name="TextBox 6" id="6"/>
          <p:cNvSpPr txBox="true"/>
          <p:nvPr/>
        </p:nvSpPr>
        <p:spPr>
          <a:xfrm rot="0">
            <a:off x="339880" y="1497037"/>
            <a:ext cx="17608240" cy="7407911"/>
          </a:xfrm>
          <a:prstGeom prst="rect">
            <a:avLst/>
          </a:prstGeom>
        </p:spPr>
        <p:txBody>
          <a:bodyPr anchor="t" rtlCol="false" tIns="0" lIns="0" bIns="0" rIns="0">
            <a:spAutoFit/>
          </a:bodyPr>
          <a:lstStyle/>
          <a:p>
            <a:pPr algn="ctr">
              <a:lnSpc>
                <a:spcPts val="9799"/>
              </a:lnSpc>
              <a:spcBef>
                <a:spcPct val="0"/>
              </a:spcBef>
            </a:pPr>
            <a:r>
              <a:rPr lang="en-US" sz="6999">
                <a:solidFill>
                  <a:srgbClr val="000000"/>
                </a:solidFill>
                <a:latin typeface="Open Sans Italics"/>
              </a:rPr>
              <a:t>React JS         Node JS         HTML         CSS</a:t>
            </a:r>
          </a:p>
          <a:p>
            <a:pPr algn="ctr">
              <a:lnSpc>
                <a:spcPts val="9799"/>
              </a:lnSpc>
              <a:spcBef>
                <a:spcPct val="0"/>
              </a:spcBef>
            </a:pPr>
          </a:p>
          <a:p>
            <a:pPr algn="ctr">
              <a:lnSpc>
                <a:spcPts val="9799"/>
              </a:lnSpc>
              <a:spcBef>
                <a:spcPct val="0"/>
              </a:spcBef>
            </a:pPr>
          </a:p>
          <a:p>
            <a:pPr algn="ctr">
              <a:lnSpc>
                <a:spcPts val="9799"/>
              </a:lnSpc>
              <a:spcBef>
                <a:spcPct val="0"/>
              </a:spcBef>
            </a:pPr>
            <a:r>
              <a:rPr lang="en-US" sz="6999">
                <a:solidFill>
                  <a:srgbClr val="000000"/>
                </a:solidFill>
                <a:latin typeface="Open Sans Italics"/>
              </a:rPr>
              <a:t>JavaScript      Express JS       MySQL      Xampp</a:t>
            </a:r>
          </a:p>
          <a:p>
            <a:pPr algn="ctr">
              <a:lnSpc>
                <a:spcPts val="9799"/>
              </a:lnSpc>
              <a:spcBef>
                <a:spcPct val="0"/>
              </a:spcBef>
            </a:pPr>
          </a:p>
          <a:p>
            <a:pPr algn="ctr">
              <a:lnSpc>
                <a:spcPts val="9799"/>
              </a:lnSpc>
              <a:spcBef>
                <a:spcPct val="0"/>
              </a:spcBef>
            </a:pPr>
            <a:r>
              <a:rPr lang="en-US" sz="6999">
                <a:solidFill>
                  <a:srgbClr val="000000"/>
                </a:solidFill>
                <a:latin typeface="Open Sans Italics"/>
              </a:rPr>
              <a:t> </a:t>
            </a:r>
          </a:p>
        </p:txBody>
      </p:sp>
      <p:pic>
        <p:nvPicPr>
          <p:cNvPr name="Picture 7" id="7"/>
          <p:cNvPicPr>
            <a:picLocks noChangeAspect="true"/>
          </p:cNvPicPr>
          <p:nvPr/>
        </p:nvPicPr>
        <p:blipFill>
          <a:blip r:embed="rId2"/>
          <a:srcRect l="0" t="0" r="0" b="0"/>
          <a:stretch>
            <a:fillRect/>
          </a:stretch>
        </p:blipFill>
        <p:spPr>
          <a:xfrm flipH="false" flipV="false" rot="0">
            <a:off x="10891112" y="6903950"/>
            <a:ext cx="2820374" cy="1876831"/>
          </a:xfrm>
          <a:prstGeom prst="rect">
            <a:avLst/>
          </a:prstGeom>
        </p:spPr>
      </p:pic>
      <p:pic>
        <p:nvPicPr>
          <p:cNvPr name="Picture 8" id="8"/>
          <p:cNvPicPr>
            <a:picLocks noChangeAspect="true"/>
          </p:cNvPicPr>
          <p:nvPr/>
        </p:nvPicPr>
        <p:blipFill>
          <a:blip r:embed="rId3"/>
          <a:srcRect l="0" t="0" r="0" b="0"/>
          <a:stretch>
            <a:fillRect/>
          </a:stretch>
        </p:blipFill>
        <p:spPr>
          <a:xfrm flipH="false" flipV="false" rot="0">
            <a:off x="15494916" y="6803223"/>
            <a:ext cx="1968768" cy="1977557"/>
          </a:xfrm>
          <a:prstGeom prst="rect">
            <a:avLst/>
          </a:prstGeom>
        </p:spPr>
      </p:pic>
      <p:pic>
        <p:nvPicPr>
          <p:cNvPr name="Picture 9" id="9"/>
          <p:cNvPicPr>
            <a:picLocks noChangeAspect="true"/>
          </p:cNvPicPr>
          <p:nvPr/>
        </p:nvPicPr>
        <p:blipFill>
          <a:blip r:embed="rId4"/>
          <a:srcRect l="0" t="0" r="0" b="0"/>
          <a:stretch>
            <a:fillRect/>
          </a:stretch>
        </p:blipFill>
        <p:spPr>
          <a:xfrm flipH="false" flipV="false" rot="0">
            <a:off x="5283636" y="6903950"/>
            <a:ext cx="4366694" cy="1974164"/>
          </a:xfrm>
          <a:prstGeom prst="rect">
            <a:avLst/>
          </a:prstGeom>
        </p:spPr>
      </p:pic>
      <p:pic>
        <p:nvPicPr>
          <p:cNvPr name="Picture 10" id="10"/>
          <p:cNvPicPr>
            <a:picLocks noChangeAspect="true"/>
          </p:cNvPicPr>
          <p:nvPr/>
        </p:nvPicPr>
        <p:blipFill>
          <a:blip r:embed="rId5"/>
          <a:srcRect l="0" t="0" r="0" b="0"/>
          <a:stretch>
            <a:fillRect/>
          </a:stretch>
        </p:blipFill>
        <p:spPr>
          <a:xfrm flipH="false" flipV="false" rot="0">
            <a:off x="1495005" y="6903950"/>
            <a:ext cx="1766572" cy="2000999"/>
          </a:xfrm>
          <a:prstGeom prst="rect">
            <a:avLst/>
          </a:prstGeom>
        </p:spPr>
      </p:pic>
      <p:pic>
        <p:nvPicPr>
          <p:cNvPr name="Picture 11" id="11"/>
          <p:cNvPicPr>
            <a:picLocks noChangeAspect="true"/>
          </p:cNvPicPr>
          <p:nvPr/>
        </p:nvPicPr>
        <p:blipFill>
          <a:blip r:embed="rId6"/>
          <a:srcRect l="0" t="0" r="0" b="0"/>
          <a:stretch>
            <a:fillRect/>
          </a:stretch>
        </p:blipFill>
        <p:spPr>
          <a:xfrm flipH="false" flipV="false" rot="0">
            <a:off x="15159864" y="2762235"/>
            <a:ext cx="2303820" cy="2303820"/>
          </a:xfrm>
          <a:prstGeom prst="rect">
            <a:avLst/>
          </a:prstGeom>
        </p:spPr>
      </p:pic>
      <p:pic>
        <p:nvPicPr>
          <p:cNvPr name="Picture 12" id="12"/>
          <p:cNvPicPr>
            <a:picLocks noChangeAspect="true"/>
          </p:cNvPicPr>
          <p:nvPr/>
        </p:nvPicPr>
        <p:blipFill>
          <a:blip r:embed="rId7"/>
          <a:srcRect l="0" t="0" r="0" b="0"/>
          <a:stretch>
            <a:fillRect/>
          </a:stretch>
        </p:blipFill>
        <p:spPr>
          <a:xfrm flipH="false" flipV="false" rot="0">
            <a:off x="11392781" y="2824795"/>
            <a:ext cx="2318705" cy="2318705"/>
          </a:xfrm>
          <a:prstGeom prst="rect">
            <a:avLst/>
          </a:prstGeom>
        </p:spPr>
      </p:pic>
      <p:pic>
        <p:nvPicPr>
          <p:cNvPr name="Picture 13" id="13"/>
          <p:cNvPicPr>
            <a:picLocks noChangeAspect="true"/>
          </p:cNvPicPr>
          <p:nvPr/>
        </p:nvPicPr>
        <p:blipFill>
          <a:blip r:embed="rId8"/>
          <a:srcRect l="0" t="0" r="0" b="0"/>
          <a:stretch>
            <a:fillRect/>
          </a:stretch>
        </p:blipFill>
        <p:spPr>
          <a:xfrm flipH="false" flipV="false" rot="0">
            <a:off x="6191625" y="2956257"/>
            <a:ext cx="3141874" cy="1915777"/>
          </a:xfrm>
          <a:prstGeom prst="rect">
            <a:avLst/>
          </a:prstGeom>
        </p:spPr>
      </p:pic>
      <p:pic>
        <p:nvPicPr>
          <p:cNvPr name="Picture 14" id="14"/>
          <p:cNvPicPr>
            <a:picLocks noChangeAspect="true"/>
          </p:cNvPicPr>
          <p:nvPr/>
        </p:nvPicPr>
        <p:blipFill>
          <a:blip r:embed="rId9"/>
          <a:srcRect l="0" t="0" r="0" b="0"/>
          <a:stretch>
            <a:fillRect/>
          </a:stretch>
        </p:blipFill>
        <p:spPr>
          <a:xfrm flipH="false" flipV="false" rot="0">
            <a:off x="1028700" y="2731970"/>
            <a:ext cx="3023265" cy="2140064"/>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617E8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93259" y="6123314"/>
            <a:ext cx="4776529" cy="4776529"/>
            <a:chOff x="6705600" y="1371600"/>
            <a:chExt cx="10972800" cy="10972800"/>
          </a:xfrm>
        </p:grpSpPr>
        <p:sp>
          <p:nvSpPr>
            <p:cNvPr name="Freeform 3" id="3"/>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EC6C3"/>
            </a:solidFill>
          </p:spPr>
        </p:sp>
      </p:grpSp>
      <p:grpSp>
        <p:nvGrpSpPr>
          <p:cNvPr name="Group 4" id="4"/>
          <p:cNvGrpSpPr/>
          <p:nvPr/>
        </p:nvGrpSpPr>
        <p:grpSpPr>
          <a:xfrm rot="5400000">
            <a:off x="-2875235" y="-1589177"/>
            <a:ext cx="8740481" cy="2896395"/>
            <a:chOff x="0" y="0"/>
            <a:chExt cx="11653975" cy="3861860"/>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1653975" cy="990588"/>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990588"/>
              <a:ext cx="11653975" cy="990588"/>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880684"/>
              <a:ext cx="11653975" cy="990588"/>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871272"/>
              <a:ext cx="11653975" cy="990588"/>
            </a:xfrm>
            <a:prstGeom prst="rect">
              <a:avLst/>
            </a:prstGeom>
          </p:spPr>
        </p:pic>
      </p:grpSp>
      <p:grpSp>
        <p:nvGrpSpPr>
          <p:cNvPr name="Group 9" id="9"/>
          <p:cNvGrpSpPr>
            <a:grpSpLocks noChangeAspect="true"/>
          </p:cNvGrpSpPr>
          <p:nvPr/>
        </p:nvGrpSpPr>
        <p:grpSpPr>
          <a:xfrm rot="0">
            <a:off x="1495005" y="1422828"/>
            <a:ext cx="1339407" cy="1339407"/>
            <a:chOff x="6705600" y="1371600"/>
            <a:chExt cx="10972800" cy="10972800"/>
          </a:xfrm>
        </p:grpSpPr>
        <p:sp>
          <p:nvSpPr>
            <p:cNvPr name="Freeform 10" id="10"/>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AB2A7"/>
            </a:solidFill>
          </p:spPr>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028700" y="1883819"/>
            <a:ext cx="932610" cy="387033"/>
          </a:xfrm>
          <a:prstGeom prst="rect">
            <a:avLst/>
          </a:prstGeom>
        </p:spPr>
      </p:pic>
      <p:sp>
        <p:nvSpPr>
          <p:cNvPr name="TextBox 12" id="12"/>
          <p:cNvSpPr txBox="true"/>
          <p:nvPr/>
        </p:nvSpPr>
        <p:spPr>
          <a:xfrm rot="0">
            <a:off x="3883269" y="3215329"/>
            <a:ext cx="10258068" cy="3475342"/>
          </a:xfrm>
          <a:prstGeom prst="rect">
            <a:avLst/>
          </a:prstGeom>
        </p:spPr>
        <p:txBody>
          <a:bodyPr anchor="t" rtlCol="false" tIns="0" lIns="0" bIns="0" rIns="0">
            <a:spAutoFit/>
          </a:bodyPr>
          <a:lstStyle/>
          <a:p>
            <a:pPr algn="ctr">
              <a:lnSpc>
                <a:spcPts val="28425"/>
              </a:lnSpc>
            </a:pPr>
            <a:r>
              <a:rPr lang="en-US" sz="20304">
                <a:solidFill>
                  <a:srgbClr val="000000"/>
                </a:solidFill>
                <a:latin typeface="Open Sans Italics"/>
              </a:rPr>
              <a:t>Frontend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617E8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93259" y="6123314"/>
            <a:ext cx="4776529" cy="4776529"/>
            <a:chOff x="6705600" y="1371600"/>
            <a:chExt cx="10972800" cy="10972800"/>
          </a:xfrm>
        </p:grpSpPr>
        <p:sp>
          <p:nvSpPr>
            <p:cNvPr name="Freeform 3" id="3"/>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EC6C3"/>
            </a:solidFill>
          </p:spPr>
        </p:sp>
      </p:grpSp>
      <p:grpSp>
        <p:nvGrpSpPr>
          <p:cNvPr name="Group 4" id="4"/>
          <p:cNvGrpSpPr/>
          <p:nvPr/>
        </p:nvGrpSpPr>
        <p:grpSpPr>
          <a:xfrm rot="5400000">
            <a:off x="-2875235" y="-1589177"/>
            <a:ext cx="8740481" cy="2896395"/>
            <a:chOff x="0" y="0"/>
            <a:chExt cx="11653975" cy="3861860"/>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1653975" cy="990588"/>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990588"/>
              <a:ext cx="11653975" cy="990588"/>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880684"/>
              <a:ext cx="11653975" cy="990588"/>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871272"/>
              <a:ext cx="11653975" cy="990588"/>
            </a:xfrm>
            <a:prstGeom prst="rect">
              <a:avLst/>
            </a:prstGeom>
          </p:spPr>
        </p:pic>
      </p:grpSp>
      <p:grpSp>
        <p:nvGrpSpPr>
          <p:cNvPr name="Group 9" id="9"/>
          <p:cNvGrpSpPr>
            <a:grpSpLocks noChangeAspect="true"/>
          </p:cNvGrpSpPr>
          <p:nvPr/>
        </p:nvGrpSpPr>
        <p:grpSpPr>
          <a:xfrm rot="0">
            <a:off x="1495005" y="1422828"/>
            <a:ext cx="1339407" cy="1339407"/>
            <a:chOff x="6705600" y="1371600"/>
            <a:chExt cx="10972800" cy="10972800"/>
          </a:xfrm>
        </p:grpSpPr>
        <p:sp>
          <p:nvSpPr>
            <p:cNvPr name="Freeform 10" id="10"/>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AB2A7"/>
            </a:solidFill>
          </p:spPr>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028700" y="1883819"/>
            <a:ext cx="932610" cy="387033"/>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0">
            <a:off x="3276051" y="2270852"/>
            <a:ext cx="14643612" cy="7559765"/>
          </a:xfrm>
          <a:prstGeom prst="rect">
            <a:avLst/>
          </a:prstGeom>
        </p:spPr>
      </p:pic>
      <p:sp>
        <p:nvSpPr>
          <p:cNvPr name="TextBox 13" id="13"/>
          <p:cNvSpPr txBox="true"/>
          <p:nvPr/>
        </p:nvSpPr>
        <p:spPr>
          <a:xfrm rot="0">
            <a:off x="3281051" y="683668"/>
            <a:ext cx="4435197" cy="1197611"/>
          </a:xfrm>
          <a:prstGeom prst="rect">
            <a:avLst/>
          </a:prstGeom>
        </p:spPr>
        <p:txBody>
          <a:bodyPr anchor="t" rtlCol="false" tIns="0" lIns="0" bIns="0" rIns="0">
            <a:spAutoFit/>
          </a:bodyPr>
          <a:lstStyle/>
          <a:p>
            <a:pPr algn="ctr">
              <a:lnSpc>
                <a:spcPts val="9799"/>
              </a:lnSpc>
            </a:pPr>
            <a:r>
              <a:rPr lang="en-US" sz="6999">
                <a:solidFill>
                  <a:srgbClr val="000000"/>
                </a:solidFill>
                <a:latin typeface="Open Sans Italics"/>
              </a:rPr>
              <a:t>Home Page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617E8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93259" y="6123314"/>
            <a:ext cx="4776529" cy="4776529"/>
            <a:chOff x="6705600" y="1371600"/>
            <a:chExt cx="10972800" cy="10972800"/>
          </a:xfrm>
        </p:grpSpPr>
        <p:sp>
          <p:nvSpPr>
            <p:cNvPr name="Freeform 3" id="3"/>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EC6C3"/>
            </a:solidFill>
          </p:spPr>
        </p:sp>
      </p:grpSp>
      <p:grpSp>
        <p:nvGrpSpPr>
          <p:cNvPr name="Group 4" id="4"/>
          <p:cNvGrpSpPr/>
          <p:nvPr/>
        </p:nvGrpSpPr>
        <p:grpSpPr>
          <a:xfrm rot="5400000">
            <a:off x="-2875235" y="-1589177"/>
            <a:ext cx="8740481" cy="2896395"/>
            <a:chOff x="0" y="0"/>
            <a:chExt cx="11653975" cy="3861860"/>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1653975" cy="990588"/>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990588"/>
              <a:ext cx="11653975" cy="990588"/>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880684"/>
              <a:ext cx="11653975" cy="990588"/>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871272"/>
              <a:ext cx="11653975" cy="990588"/>
            </a:xfrm>
            <a:prstGeom prst="rect">
              <a:avLst/>
            </a:prstGeom>
          </p:spPr>
        </p:pic>
      </p:grpSp>
      <p:grpSp>
        <p:nvGrpSpPr>
          <p:cNvPr name="Group 9" id="9"/>
          <p:cNvGrpSpPr>
            <a:grpSpLocks noChangeAspect="true"/>
          </p:cNvGrpSpPr>
          <p:nvPr/>
        </p:nvGrpSpPr>
        <p:grpSpPr>
          <a:xfrm rot="0">
            <a:off x="1495005" y="1422828"/>
            <a:ext cx="1339407" cy="1339407"/>
            <a:chOff x="6705600" y="1371600"/>
            <a:chExt cx="10972800" cy="10972800"/>
          </a:xfrm>
        </p:grpSpPr>
        <p:sp>
          <p:nvSpPr>
            <p:cNvPr name="Freeform 10" id="10"/>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AB2A7"/>
            </a:solidFill>
          </p:spPr>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028700" y="1883819"/>
            <a:ext cx="932610" cy="387033"/>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0">
            <a:off x="2943202" y="2270852"/>
            <a:ext cx="15099791" cy="7738643"/>
          </a:xfrm>
          <a:prstGeom prst="rect">
            <a:avLst/>
          </a:prstGeom>
        </p:spPr>
      </p:pic>
      <p:sp>
        <p:nvSpPr>
          <p:cNvPr name="TextBox 13" id="13"/>
          <p:cNvSpPr txBox="true"/>
          <p:nvPr/>
        </p:nvSpPr>
        <p:spPr>
          <a:xfrm rot="0">
            <a:off x="2943202" y="683668"/>
            <a:ext cx="4776391" cy="1200151"/>
          </a:xfrm>
          <a:prstGeom prst="rect">
            <a:avLst/>
          </a:prstGeom>
        </p:spPr>
        <p:txBody>
          <a:bodyPr anchor="t" rtlCol="false" tIns="0" lIns="0" bIns="0" rIns="0">
            <a:spAutoFit/>
          </a:bodyPr>
          <a:lstStyle/>
          <a:p>
            <a:pPr algn="ctr">
              <a:lnSpc>
                <a:spcPts val="9799"/>
              </a:lnSpc>
            </a:pPr>
            <a:r>
              <a:rPr lang="en-US" sz="6999">
                <a:solidFill>
                  <a:srgbClr val="000000"/>
                </a:solidFill>
                <a:latin typeface="Open Sans Italics"/>
              </a:rPr>
              <a:t>Signup Page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617E8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93259" y="6123314"/>
            <a:ext cx="4776529" cy="4776529"/>
            <a:chOff x="6705600" y="1371600"/>
            <a:chExt cx="10972800" cy="10972800"/>
          </a:xfrm>
        </p:grpSpPr>
        <p:sp>
          <p:nvSpPr>
            <p:cNvPr name="Freeform 3" id="3"/>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EC6C3"/>
            </a:solidFill>
          </p:spPr>
        </p:sp>
      </p:grpSp>
      <p:grpSp>
        <p:nvGrpSpPr>
          <p:cNvPr name="Group 4" id="4"/>
          <p:cNvGrpSpPr/>
          <p:nvPr/>
        </p:nvGrpSpPr>
        <p:grpSpPr>
          <a:xfrm rot="5400000">
            <a:off x="-2875235" y="-1589177"/>
            <a:ext cx="8740481" cy="2896395"/>
            <a:chOff x="0" y="0"/>
            <a:chExt cx="11653975" cy="3861860"/>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1653975" cy="990588"/>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990588"/>
              <a:ext cx="11653975" cy="990588"/>
            </a:xfrm>
            <a:prstGeom prst="rect">
              <a:avLst/>
            </a:prstGeom>
          </p:spPr>
        </p:pic>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880684"/>
              <a:ext cx="11653975" cy="990588"/>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871272"/>
              <a:ext cx="11653975" cy="990588"/>
            </a:xfrm>
            <a:prstGeom prst="rect">
              <a:avLst/>
            </a:prstGeom>
          </p:spPr>
        </p:pic>
      </p:grpSp>
      <p:grpSp>
        <p:nvGrpSpPr>
          <p:cNvPr name="Group 9" id="9"/>
          <p:cNvGrpSpPr>
            <a:grpSpLocks noChangeAspect="true"/>
          </p:cNvGrpSpPr>
          <p:nvPr/>
        </p:nvGrpSpPr>
        <p:grpSpPr>
          <a:xfrm rot="0">
            <a:off x="1495005" y="1422828"/>
            <a:ext cx="1339407" cy="1339407"/>
            <a:chOff x="6705600" y="1371600"/>
            <a:chExt cx="10972800" cy="10972800"/>
          </a:xfrm>
        </p:grpSpPr>
        <p:sp>
          <p:nvSpPr>
            <p:cNvPr name="Freeform 10" id="10"/>
            <p:cNvSpPr/>
            <p:nvPr/>
          </p:nvSpPr>
          <p:spPr>
            <a:xfrm>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solidFill>
              <a:srgbClr val="BAB2A7"/>
            </a:solidFill>
          </p:spPr>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028700" y="1883819"/>
            <a:ext cx="932610" cy="387033"/>
          </a:xfrm>
          <a:prstGeom prst="rect">
            <a:avLst/>
          </a:prstGeom>
        </p:spPr>
      </p:pic>
      <p:pic>
        <p:nvPicPr>
          <p:cNvPr name="Picture 12" id="12"/>
          <p:cNvPicPr>
            <a:picLocks noChangeAspect="true"/>
          </p:cNvPicPr>
          <p:nvPr/>
        </p:nvPicPr>
        <p:blipFill>
          <a:blip r:embed="rId6"/>
          <a:srcRect l="0" t="0" r="0" b="0"/>
          <a:stretch>
            <a:fillRect/>
          </a:stretch>
        </p:blipFill>
        <p:spPr>
          <a:xfrm flipH="false" flipV="false" rot="0">
            <a:off x="3276051" y="2270852"/>
            <a:ext cx="14750795" cy="7734948"/>
          </a:xfrm>
          <a:prstGeom prst="rect">
            <a:avLst/>
          </a:prstGeom>
        </p:spPr>
      </p:pic>
      <p:sp>
        <p:nvSpPr>
          <p:cNvPr name="TextBox 13" id="13"/>
          <p:cNvSpPr txBox="true"/>
          <p:nvPr/>
        </p:nvSpPr>
        <p:spPr>
          <a:xfrm rot="0">
            <a:off x="3276051" y="683668"/>
            <a:ext cx="3788470" cy="1200151"/>
          </a:xfrm>
          <a:prstGeom prst="rect">
            <a:avLst/>
          </a:prstGeom>
        </p:spPr>
        <p:txBody>
          <a:bodyPr anchor="t" rtlCol="false" tIns="0" lIns="0" bIns="0" rIns="0">
            <a:spAutoFit/>
          </a:bodyPr>
          <a:lstStyle/>
          <a:p>
            <a:pPr algn="ctr">
              <a:lnSpc>
                <a:spcPts val="9799"/>
              </a:lnSpc>
            </a:pPr>
            <a:r>
              <a:rPr lang="en-US" sz="6999">
                <a:solidFill>
                  <a:srgbClr val="000000"/>
                </a:solidFill>
                <a:latin typeface="Open Sans Italics"/>
              </a:rPr>
              <a:t>Role Page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DAEvy-p1jqY</dc:identifier>
  <dcterms:modified xsi:type="dcterms:W3CDTF">2011-08-01T06:04:30Z</dcterms:modified>
  <cp:revision>1</cp:revision>
  <dc:title>GROUP_09_Quiz_Web_Application</dc:title>
</cp:coreProperties>
</file>